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4" r:id="rId4"/>
    <p:sldId id="267" r:id="rId5"/>
    <p:sldId id="270" r:id="rId6"/>
    <p:sldId id="260" r:id="rId7"/>
    <p:sldId id="276" r:id="rId8"/>
    <p:sldId id="277" r:id="rId9"/>
    <p:sldId id="278" r:id="rId10"/>
    <p:sldId id="294" r:id="rId11"/>
    <p:sldId id="261" r:id="rId12"/>
    <p:sldId id="279" r:id="rId13"/>
    <p:sldId id="280" r:id="rId14"/>
    <p:sldId id="281" r:id="rId15"/>
    <p:sldId id="295" r:id="rId16"/>
    <p:sldId id="259" r:id="rId17"/>
    <p:sldId id="288" r:id="rId18"/>
    <p:sldId id="289" r:id="rId19"/>
    <p:sldId id="290" r:id="rId20"/>
    <p:sldId id="262" r:id="rId21"/>
    <p:sldId id="291" r:id="rId22"/>
    <p:sldId id="292" r:id="rId23"/>
    <p:sldId id="293" r:id="rId24"/>
    <p:sldId id="297" r:id="rId25"/>
    <p:sldId id="296" r:id="rId2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D65"/>
    <a:srgbClr val="849EA5"/>
    <a:srgbClr val="ADA9A9"/>
    <a:srgbClr val="B37A3F"/>
    <a:srgbClr val="B39273"/>
    <a:srgbClr val="CE9D76"/>
    <a:srgbClr val="935F35"/>
    <a:srgbClr val="D1BEAB"/>
    <a:srgbClr val="F7F3EF"/>
    <a:srgbClr val="EC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8B73AC-92A0-4EFF-8F79-F355C10C549A}" v="2797" dt="2021-03-27T12:08:13.7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964" y="77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 윤지" userId="b00ce3c5feab0cbf" providerId="LiveId" clId="{788B73AC-92A0-4EFF-8F79-F355C10C549A}"/>
    <pc:docChg chg="undo custSel addSld delSld modSld sldOrd">
      <pc:chgData name="정 윤지" userId="b00ce3c5feab0cbf" providerId="LiveId" clId="{788B73AC-92A0-4EFF-8F79-F355C10C549A}" dt="2021-03-27T12:09:12.487" v="5188" actId="1036"/>
      <pc:docMkLst>
        <pc:docMk/>
      </pc:docMkLst>
      <pc:sldChg chg="del">
        <pc:chgData name="정 윤지" userId="b00ce3c5feab0cbf" providerId="LiveId" clId="{788B73AC-92A0-4EFF-8F79-F355C10C549A}" dt="2021-03-27T05:17:51.961" v="290" actId="2696"/>
        <pc:sldMkLst>
          <pc:docMk/>
          <pc:sldMk cId="1215500752" sldId="256"/>
        </pc:sldMkLst>
      </pc:sldChg>
      <pc:sldChg chg="addSp delSp modSp mod modAnim">
        <pc:chgData name="정 윤지" userId="b00ce3c5feab0cbf" providerId="LiveId" clId="{788B73AC-92A0-4EFF-8F79-F355C10C549A}" dt="2021-03-27T07:03:00.743" v="1038"/>
        <pc:sldMkLst>
          <pc:docMk/>
          <pc:sldMk cId="983816616" sldId="259"/>
        </pc:sldMkLst>
        <pc:spChg chg="del topLvl">
          <ac:chgData name="정 윤지" userId="b00ce3c5feab0cbf" providerId="LiveId" clId="{788B73AC-92A0-4EFF-8F79-F355C10C549A}" dt="2021-03-27T05:08:44.342" v="29" actId="478"/>
          <ac:spMkLst>
            <pc:docMk/>
            <pc:sldMk cId="983816616" sldId="259"/>
            <ac:spMk id="16" creationId="{4FB0EC92-EAB2-4851-A56B-D7D1A3C2A299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17" creationId="{79F6D96E-5CC0-4696-BCCF-51476862A548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18" creationId="{9C1A83CD-1787-492E-A949-B26CBA8B4727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19" creationId="{41943C06-46E5-4A18-956C-B116E8027810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20" creationId="{4780ECF0-1CD9-420A-9864-907A92FB5BDD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23" creationId="{95F97CCD-D517-46CF-87A2-86EFD7731289}"/>
          </ac:spMkLst>
        </pc:spChg>
        <pc:spChg chg="mod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24" creationId="{A836B5D9-71DF-4ED5-A1E1-EC31F445100E}"/>
          </ac:spMkLst>
        </pc:spChg>
        <pc:spChg chg="add mod topLvl">
          <ac:chgData name="정 윤지" userId="b00ce3c5feab0cbf" providerId="LiveId" clId="{788B73AC-92A0-4EFF-8F79-F355C10C549A}" dt="2021-03-27T07:02:44.197" v="1035" actId="165"/>
          <ac:spMkLst>
            <pc:docMk/>
            <pc:sldMk cId="983816616" sldId="259"/>
            <ac:spMk id="25" creationId="{68008F35-187F-4544-86A1-92C7CB786EA1}"/>
          </ac:spMkLst>
        </pc:spChg>
        <pc:grpChg chg="add del mod">
          <ac:chgData name="정 윤지" userId="b00ce3c5feab0cbf" providerId="LiveId" clId="{788B73AC-92A0-4EFF-8F79-F355C10C549A}" dt="2021-03-27T07:02:44.197" v="1035" actId="165"/>
          <ac:grpSpMkLst>
            <pc:docMk/>
            <pc:sldMk cId="983816616" sldId="259"/>
            <ac:grpSpMk id="2" creationId="{9841F6C0-59D1-4ED4-A87E-9A3BCC934B3C}"/>
          </ac:grpSpMkLst>
        </pc:grpChg>
        <pc:grpChg chg="del">
          <ac:chgData name="정 윤지" userId="b00ce3c5feab0cbf" providerId="LiveId" clId="{788B73AC-92A0-4EFF-8F79-F355C10C549A}" dt="2021-03-27T05:08:44.342" v="29" actId="478"/>
          <ac:grpSpMkLst>
            <pc:docMk/>
            <pc:sldMk cId="983816616" sldId="259"/>
            <ac:grpSpMk id="14" creationId="{5B6A5338-0918-4A90-96C6-48DE38E5D680}"/>
          </ac:grpSpMkLst>
        </pc:grpChg>
        <pc:grpChg chg="mod topLvl">
          <ac:chgData name="정 윤지" userId="b00ce3c5feab0cbf" providerId="LiveId" clId="{788B73AC-92A0-4EFF-8F79-F355C10C549A}" dt="2021-03-27T07:02:44.197" v="1035" actId="165"/>
          <ac:grpSpMkLst>
            <pc:docMk/>
            <pc:sldMk cId="983816616" sldId="259"/>
            <ac:grpSpMk id="15" creationId="{267557DB-2F8D-464A-9B3B-16885D1252DE}"/>
          </ac:grpSpMkLst>
        </pc:grpChg>
        <pc:grpChg chg="mod">
          <ac:chgData name="정 윤지" userId="b00ce3c5feab0cbf" providerId="LiveId" clId="{788B73AC-92A0-4EFF-8F79-F355C10C549A}" dt="2021-03-27T07:02:44.197" v="1035" actId="165"/>
          <ac:grpSpMkLst>
            <pc:docMk/>
            <pc:sldMk cId="983816616" sldId="259"/>
            <ac:grpSpMk id="21" creationId="{99F4D13A-FA55-4BFF-AE90-07BD652B35C8}"/>
          </ac:grpSpMkLst>
        </pc:grpChg>
        <pc:picChg chg="mod">
          <ac:chgData name="정 윤지" userId="b00ce3c5feab0cbf" providerId="LiveId" clId="{788B73AC-92A0-4EFF-8F79-F355C10C549A}" dt="2021-03-27T05:43:55.227" v="413" actId="1076"/>
          <ac:picMkLst>
            <pc:docMk/>
            <pc:sldMk cId="983816616" sldId="259"/>
            <ac:picMk id="3" creationId="{00000000-0000-0000-0000-000000000000}"/>
          </ac:picMkLst>
        </pc:picChg>
        <pc:cxnChg chg="mod">
          <ac:chgData name="정 윤지" userId="b00ce3c5feab0cbf" providerId="LiveId" clId="{788B73AC-92A0-4EFF-8F79-F355C10C549A}" dt="2021-03-27T07:02:44.197" v="1035" actId="165"/>
          <ac:cxnSpMkLst>
            <pc:docMk/>
            <pc:sldMk cId="983816616" sldId="259"/>
            <ac:cxnSpMk id="22" creationId="{B29D9555-E53F-4A97-B0A1-8CC5EBB694AC}"/>
          </ac:cxnSpMkLst>
        </pc:cxnChg>
      </pc:sldChg>
      <pc:sldChg chg="addSp delSp modSp mod modAnim">
        <pc:chgData name="정 윤지" userId="b00ce3c5feab0cbf" providerId="LiveId" clId="{788B73AC-92A0-4EFF-8F79-F355C10C549A}" dt="2021-03-27T07:02:05.898" v="1029"/>
        <pc:sldMkLst>
          <pc:docMk/>
          <pc:sldMk cId="3012596655" sldId="260"/>
        </pc:sldMkLst>
        <pc:spChg chg="mod topLvl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3" creationId="{A12D4B58-8BB9-4FCB-AA7B-235A55CFB970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16" creationId="{22D4AEB4-632B-4BC3-9F91-2C3B3D1BC377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17" creationId="{CD49D7B5-8D29-46E0-B2F1-4E4633F6E08A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18" creationId="{FB3F9809-22BB-4D7B-940B-53C663F1A9EA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19" creationId="{7F08F107-2370-42E9-BCC7-494C0CE03F90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22" creationId="{61D6FE77-638B-4190-86C0-37CC840E2E15}"/>
          </ac:spMkLst>
        </pc:spChg>
        <pc:spChg chg="mod">
          <ac:chgData name="정 윤지" userId="b00ce3c5feab0cbf" providerId="LiveId" clId="{788B73AC-92A0-4EFF-8F79-F355C10C549A}" dt="2021-03-27T07:01:45.969" v="1026" actId="165"/>
          <ac:spMkLst>
            <pc:docMk/>
            <pc:sldMk cId="3012596655" sldId="260"/>
            <ac:spMk id="23" creationId="{7FE0BC34-9601-404C-A20D-540793A2E3BF}"/>
          </ac:spMkLst>
        </pc:spChg>
        <pc:grpChg chg="add del mod">
          <ac:chgData name="정 윤지" userId="b00ce3c5feab0cbf" providerId="LiveId" clId="{788B73AC-92A0-4EFF-8F79-F355C10C549A}" dt="2021-03-27T07:01:45.969" v="1026" actId="165"/>
          <ac:grpSpMkLst>
            <pc:docMk/>
            <pc:sldMk cId="3012596655" sldId="260"/>
            <ac:grpSpMk id="4" creationId="{CD5E1E43-756D-4DCA-81E4-8FF346396671}"/>
          </ac:grpSpMkLst>
        </pc:grpChg>
        <pc:grpChg chg="mod topLvl">
          <ac:chgData name="정 윤지" userId="b00ce3c5feab0cbf" providerId="LiveId" clId="{788B73AC-92A0-4EFF-8F79-F355C10C549A}" dt="2021-03-27T07:01:45.969" v="1026" actId="165"/>
          <ac:grpSpMkLst>
            <pc:docMk/>
            <pc:sldMk cId="3012596655" sldId="260"/>
            <ac:grpSpMk id="14" creationId="{EA1A7369-4A30-495C-A676-27466752F21A}"/>
          </ac:grpSpMkLst>
        </pc:grpChg>
        <pc:grpChg chg="mod">
          <ac:chgData name="정 윤지" userId="b00ce3c5feab0cbf" providerId="LiveId" clId="{788B73AC-92A0-4EFF-8F79-F355C10C549A}" dt="2021-03-27T07:01:45.969" v="1026" actId="165"/>
          <ac:grpSpMkLst>
            <pc:docMk/>
            <pc:sldMk cId="3012596655" sldId="260"/>
            <ac:grpSpMk id="20" creationId="{74E0681D-A92E-4936-9948-3172D8471260}"/>
          </ac:grpSpMkLst>
        </pc:grpChg>
        <pc:picChg chg="mod">
          <ac:chgData name="정 윤지" userId="b00ce3c5feab0cbf" providerId="LiveId" clId="{788B73AC-92A0-4EFF-8F79-F355C10C549A}" dt="2021-03-27T05:43:14.260" v="403" actId="1076"/>
          <ac:picMkLst>
            <pc:docMk/>
            <pc:sldMk cId="3012596655" sldId="260"/>
            <ac:picMk id="2" creationId="{00000000-0000-0000-0000-000000000000}"/>
          </ac:picMkLst>
        </pc:picChg>
        <pc:cxnChg chg="mod">
          <ac:chgData name="정 윤지" userId="b00ce3c5feab0cbf" providerId="LiveId" clId="{788B73AC-92A0-4EFF-8F79-F355C10C549A}" dt="2021-03-27T07:01:45.969" v="1026" actId="165"/>
          <ac:cxnSpMkLst>
            <pc:docMk/>
            <pc:sldMk cId="3012596655" sldId="260"/>
            <ac:cxnSpMk id="21" creationId="{2DE34754-9802-47B6-94F3-52CC4BB04A76}"/>
          </ac:cxnSpMkLst>
        </pc:cxnChg>
      </pc:sldChg>
      <pc:sldChg chg="modAnim">
        <pc:chgData name="정 윤지" userId="b00ce3c5feab0cbf" providerId="LiveId" clId="{788B73AC-92A0-4EFF-8F79-F355C10C549A}" dt="2021-03-27T07:02:25.845" v="1032"/>
        <pc:sldMkLst>
          <pc:docMk/>
          <pc:sldMk cId="472977670" sldId="261"/>
        </pc:sldMkLst>
      </pc:sldChg>
      <pc:sldChg chg="addSp delSp modSp mod modAnim">
        <pc:chgData name="정 윤지" userId="b00ce3c5feab0cbf" providerId="LiveId" clId="{788B73AC-92A0-4EFF-8F79-F355C10C549A}" dt="2021-03-27T07:03:34.877" v="1042"/>
        <pc:sldMkLst>
          <pc:docMk/>
          <pc:sldMk cId="587190875" sldId="262"/>
        </pc:sldMkLst>
        <pc:spChg chg="del topLvl">
          <ac:chgData name="정 윤지" userId="b00ce3c5feab0cbf" providerId="LiveId" clId="{788B73AC-92A0-4EFF-8F79-F355C10C549A}" dt="2021-03-27T05:08:51.856" v="31" actId="478"/>
          <ac:spMkLst>
            <pc:docMk/>
            <pc:sldMk cId="587190875" sldId="262"/>
            <ac:spMk id="11" creationId="{FC631952-2A62-46C9-825D-CF2C2B8A54D5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2" creationId="{3AAF0986-FA47-43F5-A0E2-8472FE7860C6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3" creationId="{742AB3A5-9F15-4025-9B9C-60E180327E2D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4" creationId="{3B695B43-FCB9-4400-ABA8-A3244DFB6796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5" creationId="{AD256F26-1C29-4D70-ADAE-89BD91A74F73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8" creationId="{BA11BC9C-1EB9-49D2-B0C5-AE4FFC6CFEA3}"/>
          </ac:spMkLst>
        </pc:spChg>
        <pc:spChg chg="mod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19" creationId="{6E646BB3-D974-44B2-AC9A-06B41DFCFE57}"/>
          </ac:spMkLst>
        </pc:spChg>
        <pc:spChg chg="add mod topLvl">
          <ac:chgData name="정 윤지" userId="b00ce3c5feab0cbf" providerId="LiveId" clId="{788B73AC-92A0-4EFF-8F79-F355C10C549A}" dt="2021-03-27T07:03:16.116" v="1039" actId="165"/>
          <ac:spMkLst>
            <pc:docMk/>
            <pc:sldMk cId="587190875" sldId="262"/>
            <ac:spMk id="20" creationId="{EF682DF4-2A47-42E0-8B6D-D6C279209BA1}"/>
          </ac:spMkLst>
        </pc:spChg>
        <pc:grpChg chg="add del mod">
          <ac:chgData name="정 윤지" userId="b00ce3c5feab0cbf" providerId="LiveId" clId="{788B73AC-92A0-4EFF-8F79-F355C10C549A}" dt="2021-03-27T07:03:16.116" v="1039" actId="165"/>
          <ac:grpSpMkLst>
            <pc:docMk/>
            <pc:sldMk cId="587190875" sldId="262"/>
            <ac:grpSpMk id="3" creationId="{7631A800-34C1-40FB-BB16-F1C296D25D25}"/>
          </ac:grpSpMkLst>
        </pc:grpChg>
        <pc:grpChg chg="del">
          <ac:chgData name="정 윤지" userId="b00ce3c5feab0cbf" providerId="LiveId" clId="{788B73AC-92A0-4EFF-8F79-F355C10C549A}" dt="2021-03-27T05:08:51.856" v="31" actId="478"/>
          <ac:grpSpMkLst>
            <pc:docMk/>
            <pc:sldMk cId="587190875" sldId="262"/>
            <ac:grpSpMk id="8" creationId="{63648CB7-53C9-4390-B7FA-E612A3E9AF63}"/>
          </ac:grpSpMkLst>
        </pc:grpChg>
        <pc:grpChg chg="mod topLvl">
          <ac:chgData name="정 윤지" userId="b00ce3c5feab0cbf" providerId="LiveId" clId="{788B73AC-92A0-4EFF-8F79-F355C10C549A}" dt="2021-03-27T07:03:16.116" v="1039" actId="165"/>
          <ac:grpSpMkLst>
            <pc:docMk/>
            <pc:sldMk cId="587190875" sldId="262"/>
            <ac:grpSpMk id="9" creationId="{FFE11BDA-DD20-422D-9698-222DBC609739}"/>
          </ac:grpSpMkLst>
        </pc:grpChg>
        <pc:grpChg chg="mod">
          <ac:chgData name="정 윤지" userId="b00ce3c5feab0cbf" providerId="LiveId" clId="{788B73AC-92A0-4EFF-8F79-F355C10C549A}" dt="2021-03-27T07:03:16.116" v="1039" actId="165"/>
          <ac:grpSpMkLst>
            <pc:docMk/>
            <pc:sldMk cId="587190875" sldId="262"/>
            <ac:grpSpMk id="16" creationId="{5F513E7D-B024-42DE-800C-F25DACB19927}"/>
          </ac:grpSpMkLst>
        </pc:grpChg>
        <pc:picChg chg="mod">
          <ac:chgData name="정 윤지" userId="b00ce3c5feab0cbf" providerId="LiveId" clId="{788B73AC-92A0-4EFF-8F79-F355C10C549A}" dt="2021-03-27T05:44:12.103" v="418" actId="1076"/>
          <ac:picMkLst>
            <pc:docMk/>
            <pc:sldMk cId="587190875" sldId="262"/>
            <ac:picMk id="2" creationId="{00000000-0000-0000-0000-000000000000}"/>
          </ac:picMkLst>
        </pc:picChg>
        <pc:cxnChg chg="mod">
          <ac:chgData name="정 윤지" userId="b00ce3c5feab0cbf" providerId="LiveId" clId="{788B73AC-92A0-4EFF-8F79-F355C10C549A}" dt="2021-03-27T07:03:16.116" v="1039" actId="165"/>
          <ac:cxnSpMkLst>
            <pc:docMk/>
            <pc:sldMk cId="587190875" sldId="262"/>
            <ac:cxnSpMk id="17" creationId="{4FC72057-6B54-49AC-B5B8-A620ADF15754}"/>
          </ac:cxnSpMkLst>
        </pc:cxnChg>
      </pc:sldChg>
      <pc:sldChg chg="addSp delSp modSp mod modAnim">
        <pc:chgData name="정 윤지" userId="b00ce3c5feab0cbf" providerId="LiveId" clId="{788B73AC-92A0-4EFF-8F79-F355C10C549A}" dt="2021-03-27T07:01:34.594" v="1025"/>
        <pc:sldMkLst>
          <pc:docMk/>
          <pc:sldMk cId="2998687350" sldId="264"/>
        </pc:sldMkLst>
        <pc:spChg chg="mod topLvl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3" creationId="{05C2668E-21BC-490A-8ACD-54E3E0DF5047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12" creationId="{695894B6-F466-45DB-A3DC-E0FF1F0AA225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59" creationId="{7265DF37-E042-4E0E-8145-DF2831F7A8B5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81" creationId="{D443AF3E-4CC5-4DFE-8866-36F72611CD8A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106" creationId="{79CD6340-4140-4C85-B813-981C8DDD2AA0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107" creationId="{A39E460E-FB92-40B2-8259-5C5554FC4D3E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108" creationId="{9900BF35-88B1-489A-9BA7-4409AA2777E2}"/>
          </ac:spMkLst>
        </pc:spChg>
        <pc:spChg chg="mod">
          <ac:chgData name="정 윤지" userId="b00ce3c5feab0cbf" providerId="LiveId" clId="{788B73AC-92A0-4EFF-8F79-F355C10C549A}" dt="2021-03-27T07:01:15.520" v="1022" actId="165"/>
          <ac:spMkLst>
            <pc:docMk/>
            <pc:sldMk cId="2998687350" sldId="264"/>
            <ac:spMk id="109" creationId="{9889393A-6FF5-449B-94B3-60E826D9B4F6}"/>
          </ac:spMkLst>
        </pc:spChg>
        <pc:grpChg chg="mod topLvl">
          <ac:chgData name="정 윤지" userId="b00ce3c5feab0cbf" providerId="LiveId" clId="{788B73AC-92A0-4EFF-8F79-F355C10C549A}" dt="2021-03-27T07:01:15.520" v="1022" actId="165"/>
          <ac:grpSpMkLst>
            <pc:docMk/>
            <pc:sldMk cId="2998687350" sldId="264"/>
            <ac:grpSpMk id="4" creationId="{37F5FC95-EA35-441F-BE85-2C4A7C85CC25}"/>
          </ac:grpSpMkLst>
        </pc:grpChg>
        <pc:grpChg chg="add del mod">
          <ac:chgData name="정 윤지" userId="b00ce3c5feab0cbf" providerId="LiveId" clId="{788B73AC-92A0-4EFF-8F79-F355C10C549A}" dt="2021-03-27T07:01:15.520" v="1022" actId="165"/>
          <ac:grpSpMkLst>
            <pc:docMk/>
            <pc:sldMk cId="2998687350" sldId="264"/>
            <ac:grpSpMk id="5" creationId="{7C026229-DAC1-437E-999F-89536D9219E8}"/>
          </ac:grpSpMkLst>
        </pc:grpChg>
        <pc:grpChg chg="mod">
          <ac:chgData name="정 윤지" userId="b00ce3c5feab0cbf" providerId="LiveId" clId="{788B73AC-92A0-4EFF-8F79-F355C10C549A}" dt="2021-03-27T07:01:15.520" v="1022" actId="165"/>
          <ac:grpSpMkLst>
            <pc:docMk/>
            <pc:sldMk cId="2998687350" sldId="264"/>
            <ac:grpSpMk id="113" creationId="{0960ED75-C30C-4EF7-8F23-ABE475F25384}"/>
          </ac:grpSpMkLst>
        </pc:grpChg>
        <pc:grpChg chg="mod">
          <ac:chgData name="정 윤지" userId="b00ce3c5feab0cbf" providerId="LiveId" clId="{788B73AC-92A0-4EFF-8F79-F355C10C549A}" dt="2021-03-27T07:01:15.520" v="1022" actId="165"/>
          <ac:grpSpMkLst>
            <pc:docMk/>
            <pc:sldMk cId="2998687350" sldId="264"/>
            <ac:grpSpMk id="114" creationId="{3E123ECD-50A9-47CD-A954-5B93ACEC31F1}"/>
          </ac:grpSpMkLst>
        </pc:grpChg>
        <pc:picChg chg="mod">
          <ac:chgData name="정 윤지" userId="b00ce3c5feab0cbf" providerId="LiveId" clId="{788B73AC-92A0-4EFF-8F79-F355C10C549A}" dt="2021-03-27T05:43:34.962" v="408" actId="1076"/>
          <ac:picMkLst>
            <pc:docMk/>
            <pc:sldMk cId="2998687350" sldId="264"/>
            <ac:picMk id="2" creationId="{00000000-0000-0000-0000-000000000000}"/>
          </ac:picMkLst>
        </pc:picChg>
        <pc:cxnChg chg="mod">
          <ac:chgData name="정 윤지" userId="b00ce3c5feab0cbf" providerId="LiveId" clId="{788B73AC-92A0-4EFF-8F79-F355C10C549A}" dt="2021-03-27T07:01:15.520" v="1022" actId="165"/>
          <ac:cxnSpMkLst>
            <pc:docMk/>
            <pc:sldMk cId="2998687350" sldId="264"/>
            <ac:cxnSpMk id="111" creationId="{0BB95ACB-8F73-400C-8C3D-A7654DC5E89C}"/>
          </ac:cxnSpMkLst>
        </pc:cxnChg>
      </pc:sldChg>
      <pc:sldChg chg="addSp delSp modSp mod modAnim">
        <pc:chgData name="정 윤지" userId="b00ce3c5feab0cbf" providerId="LiveId" clId="{788B73AC-92A0-4EFF-8F79-F355C10C549A}" dt="2021-03-27T12:09:12.487" v="5188" actId="1036"/>
        <pc:sldMkLst>
          <pc:docMk/>
          <pc:sldMk cId="4167942908" sldId="265"/>
        </pc:sldMkLst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14" creationId="{F2C43422-DCBB-426B-9D4F-DC0BE9237952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15" creationId="{1D5652E9-F3A7-43D7-B881-3A249DB1D8B6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16" creationId="{112F7CD5-7DFE-4C49-978B-5E7D6411A371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17" creationId="{DBA9B81C-BAB9-45A4-BCD1-F304EC90797C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28" creationId="{6BD7FA61-7E07-4D59-AA4B-A42149DE4736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29" creationId="{C592AD74-0B08-4850-975A-F126E87D29C2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1" creationId="{22B29A44-90C9-4416-B007-9489C267FACB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2" creationId="{AD97C7D0-8ADE-4CF6-AB19-D5D66BF2AC29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4" creationId="{21A6F89B-132D-49DF-826B-E63BDD70F7ED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5" creationId="{2A5B5042-F0B6-465E-9D9C-43B7AF917BEC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7" creationId="{B95FA8F4-77B2-451D-A87E-F44472F7E797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8" creationId="{F401CDD7-8835-4B76-B377-E790F1552426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39" creationId="{ED48973A-0BE9-4C05-BDEE-18B8B5691733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0" creationId="{F3CC950D-69ED-4DB1-8B44-ABF5575EA6FF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2" creationId="{59EE0E76-70EC-4E9F-89A0-017E803A456E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3" creationId="{61D81957-B3D0-4798-A1FD-573E55B4E77F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5" creationId="{91244245-15F9-443B-87A9-4BDEFE7D6F22}"/>
          </ac:spMkLst>
        </pc:spChg>
        <pc:spChg chg="mod">
          <ac:chgData name="정 윤지" userId="b00ce3c5feab0cbf" providerId="LiveId" clId="{788B73AC-92A0-4EFF-8F79-F355C10C549A}" dt="2021-03-27T09:54:49.415" v="3217" actId="20577"/>
          <ac:spMkLst>
            <pc:docMk/>
            <pc:sldMk cId="4167942908" sldId="265"/>
            <ac:spMk id="46" creationId="{1EA7E0CE-C018-4F0B-978E-58D564D6E2FE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8" creationId="{AE70695A-107A-4358-8014-9D29E7C17966}"/>
          </ac:spMkLst>
        </pc:spChg>
        <pc:spChg chg="mod">
          <ac:chgData name="정 윤지" userId="b00ce3c5feab0cbf" providerId="LiveId" clId="{788B73AC-92A0-4EFF-8F79-F355C10C549A}" dt="2021-03-27T09:54:36.364" v="3214" actId="165"/>
          <ac:spMkLst>
            <pc:docMk/>
            <pc:sldMk cId="4167942908" sldId="265"/>
            <ac:spMk id="49" creationId="{47796E91-FB18-4EAE-A650-806A1ACFB9C6}"/>
          </ac:spMkLst>
        </pc:spChg>
        <pc:spChg chg="mod">
          <ac:chgData name="정 윤지" userId="b00ce3c5feab0cbf" providerId="LiveId" clId="{788B73AC-92A0-4EFF-8F79-F355C10C549A}" dt="2021-03-27T09:54:53.160" v="3218"/>
          <ac:spMkLst>
            <pc:docMk/>
            <pc:sldMk cId="4167942908" sldId="265"/>
            <ac:spMk id="51" creationId="{6B64B920-7750-42E0-AAC7-058BC9DCADA2}"/>
          </ac:spMkLst>
        </pc:spChg>
        <pc:spChg chg="mod">
          <ac:chgData name="정 윤지" userId="b00ce3c5feab0cbf" providerId="LiveId" clId="{788B73AC-92A0-4EFF-8F79-F355C10C549A}" dt="2021-03-27T09:56:31.740" v="3267"/>
          <ac:spMkLst>
            <pc:docMk/>
            <pc:sldMk cId="4167942908" sldId="265"/>
            <ac:spMk id="52" creationId="{E1AEE3D3-2E50-41D1-9D13-9B1FDF73F5B6}"/>
          </ac:spMkLst>
        </pc:spChg>
        <pc:spChg chg="mod">
          <ac:chgData name="정 윤지" userId="b00ce3c5feab0cbf" providerId="LiveId" clId="{788B73AC-92A0-4EFF-8F79-F355C10C549A}" dt="2021-03-27T12:08:13.774" v="5149" actId="20577"/>
          <ac:spMkLst>
            <pc:docMk/>
            <pc:sldMk cId="4167942908" sldId="265"/>
            <ac:spMk id="54" creationId="{0F2A54EF-86CB-422B-B472-4AD8F33DAB53}"/>
          </ac:spMkLst>
        </pc:spChg>
        <pc:spChg chg="mod">
          <ac:chgData name="정 윤지" userId="b00ce3c5feab0cbf" providerId="LiveId" clId="{788B73AC-92A0-4EFF-8F79-F355C10C549A}" dt="2021-03-27T09:54:53.160" v="3218"/>
          <ac:spMkLst>
            <pc:docMk/>
            <pc:sldMk cId="4167942908" sldId="265"/>
            <ac:spMk id="55" creationId="{D1129840-38EC-4BA9-AAF3-D0B650FD1138}"/>
          </ac:spMkLst>
        </pc:spChg>
        <pc:grpChg chg="add del 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2" creationId="{222D9EA2-ECF1-4D1C-9175-7BFE030CEEF8}"/>
          </ac:grpSpMkLst>
        </pc:grpChg>
        <pc:grpChg chg="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4" creationId="{F38AFAC9-601E-4B84-9BAF-BC5769E5F5AE}"/>
          </ac:grpSpMkLst>
        </pc:grpChg>
        <pc:grpChg chg="mod topLvl">
          <ac:chgData name="정 윤지" userId="b00ce3c5feab0cbf" providerId="LiveId" clId="{788B73AC-92A0-4EFF-8F79-F355C10C549A}" dt="2021-03-27T12:09:12.487" v="5188" actId="1036"/>
          <ac:grpSpMkLst>
            <pc:docMk/>
            <pc:sldMk cId="4167942908" sldId="265"/>
            <ac:grpSpMk id="5" creationId="{CCBA1550-8503-4C0F-A249-C80423AC1EEC}"/>
          </ac:grpSpMkLst>
        </pc:grpChg>
        <pc:grpChg chg="mod topLvl">
          <ac:chgData name="정 윤지" userId="b00ce3c5feab0cbf" providerId="LiveId" clId="{788B73AC-92A0-4EFF-8F79-F355C10C549A}" dt="2021-03-27T12:09:12.487" v="5188" actId="1036"/>
          <ac:grpSpMkLst>
            <pc:docMk/>
            <pc:sldMk cId="4167942908" sldId="265"/>
            <ac:grpSpMk id="21" creationId="{59E41213-2ADE-4B46-B0E8-259E0947FD84}"/>
          </ac:grpSpMkLst>
        </pc:grpChg>
        <pc:grpChg chg="mod topLvl">
          <ac:chgData name="정 윤지" userId="b00ce3c5feab0cbf" providerId="LiveId" clId="{788B73AC-92A0-4EFF-8F79-F355C10C549A}" dt="2021-03-27T12:09:12.487" v="5188" actId="1036"/>
          <ac:grpSpMkLst>
            <pc:docMk/>
            <pc:sldMk cId="4167942908" sldId="265"/>
            <ac:grpSpMk id="24" creationId="{2E1276FE-18D5-46C5-B506-1579FEF4078A}"/>
          </ac:grpSpMkLst>
        </pc:grpChg>
        <pc:grpChg chg="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30" creationId="{F1D8FD34-C0DD-49E9-ACEA-14211F6488BE}"/>
          </ac:grpSpMkLst>
        </pc:grpChg>
        <pc:grpChg chg="mod topLvl">
          <ac:chgData name="정 윤지" userId="b00ce3c5feab0cbf" providerId="LiveId" clId="{788B73AC-92A0-4EFF-8F79-F355C10C549A}" dt="2021-03-27T12:09:12.487" v="5188" actId="1036"/>
          <ac:grpSpMkLst>
            <pc:docMk/>
            <pc:sldMk cId="4167942908" sldId="265"/>
            <ac:grpSpMk id="33" creationId="{E06A3552-83C7-41CE-9D69-6B11F7991997}"/>
          </ac:grpSpMkLst>
        </pc:grpChg>
        <pc:grpChg chg="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36" creationId="{D25F3E5D-4D57-443F-A4C7-811FB9793BB1}"/>
          </ac:grpSpMkLst>
        </pc:grpChg>
        <pc:grpChg chg="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41" creationId="{F2C3B13E-BF4C-4E2C-85E5-22CD37CA27D0}"/>
          </ac:grpSpMkLst>
        </pc:grpChg>
        <pc:grpChg chg="mod topLvl">
          <ac:chgData name="정 윤지" userId="b00ce3c5feab0cbf" providerId="LiveId" clId="{788B73AC-92A0-4EFF-8F79-F355C10C549A}" dt="2021-03-27T12:09:12.487" v="5188" actId="1036"/>
          <ac:grpSpMkLst>
            <pc:docMk/>
            <pc:sldMk cId="4167942908" sldId="265"/>
            <ac:grpSpMk id="44" creationId="{535AA51C-5AD8-4326-9BE0-9321807ED50B}"/>
          </ac:grpSpMkLst>
        </pc:grpChg>
        <pc:grpChg chg="mod">
          <ac:chgData name="정 윤지" userId="b00ce3c5feab0cbf" providerId="LiveId" clId="{788B73AC-92A0-4EFF-8F79-F355C10C549A}" dt="2021-03-27T09:54:36.364" v="3214" actId="165"/>
          <ac:grpSpMkLst>
            <pc:docMk/>
            <pc:sldMk cId="4167942908" sldId="265"/>
            <ac:grpSpMk id="47" creationId="{D1BDC6C5-9AED-4602-9B79-9BBBE24C5CF8}"/>
          </ac:grpSpMkLst>
        </pc:grpChg>
        <pc:grpChg chg="add mod">
          <ac:chgData name="정 윤지" userId="b00ce3c5feab0cbf" providerId="LiveId" clId="{788B73AC-92A0-4EFF-8F79-F355C10C549A}" dt="2021-03-27T12:08:19.114" v="5150" actId="1076"/>
          <ac:grpSpMkLst>
            <pc:docMk/>
            <pc:sldMk cId="4167942908" sldId="265"/>
            <ac:grpSpMk id="50" creationId="{BCD52D14-9C97-4D20-82E6-3C9EFDA5CC39}"/>
          </ac:grpSpMkLst>
        </pc:grpChg>
        <pc:grpChg chg="mod">
          <ac:chgData name="정 윤지" userId="b00ce3c5feab0cbf" providerId="LiveId" clId="{788B73AC-92A0-4EFF-8F79-F355C10C549A}" dt="2021-03-27T09:54:53.160" v="3218"/>
          <ac:grpSpMkLst>
            <pc:docMk/>
            <pc:sldMk cId="4167942908" sldId="265"/>
            <ac:grpSpMk id="53" creationId="{8E876318-A63F-4779-9ED6-C6878784E542}"/>
          </ac:grpSpMkLst>
        </pc:grpChg>
        <pc:picChg chg="add del">
          <ac:chgData name="정 윤지" userId="b00ce3c5feab0cbf" providerId="LiveId" clId="{788B73AC-92A0-4EFF-8F79-F355C10C549A}" dt="2021-03-27T09:54:46.594" v="3216"/>
          <ac:picMkLst>
            <pc:docMk/>
            <pc:sldMk cId="4167942908" sldId="265"/>
            <ac:picMk id="4098" creationId="{C44865E8-4646-431E-830A-09234270F702}"/>
          </ac:picMkLst>
        </pc:picChg>
      </pc:sldChg>
      <pc:sldChg chg="modSp mod modAnim">
        <pc:chgData name="정 윤지" userId="b00ce3c5feab0cbf" providerId="LiveId" clId="{788B73AC-92A0-4EFF-8F79-F355C10C549A}" dt="2021-03-27T06:53:25.594" v="899"/>
        <pc:sldMkLst>
          <pc:docMk/>
          <pc:sldMk cId="551594438" sldId="267"/>
        </pc:sldMkLst>
        <pc:spChg chg="mod">
          <ac:chgData name="정 윤지" userId="b00ce3c5feab0cbf" providerId="LiveId" clId="{788B73AC-92A0-4EFF-8F79-F355C10C549A}" dt="2021-03-27T06:48:45.186" v="453"/>
          <ac:spMkLst>
            <pc:docMk/>
            <pc:sldMk cId="551594438" sldId="267"/>
            <ac:spMk id="4" creationId="{F6F9D70D-C41A-469B-B326-544208126792}"/>
          </ac:spMkLst>
        </pc:spChg>
        <pc:spChg chg="mod">
          <ac:chgData name="정 윤지" userId="b00ce3c5feab0cbf" providerId="LiveId" clId="{788B73AC-92A0-4EFF-8F79-F355C10C549A}" dt="2021-03-27T06:53:05.728" v="893"/>
          <ac:spMkLst>
            <pc:docMk/>
            <pc:sldMk cId="551594438" sldId="267"/>
            <ac:spMk id="10" creationId="{7EF15417-F76C-452A-9554-533FB8E7AA87}"/>
          </ac:spMkLst>
        </pc:spChg>
      </pc:sldChg>
      <pc:sldChg chg="modSp mod modAnim">
        <pc:chgData name="정 윤지" userId="b00ce3c5feab0cbf" providerId="LiveId" clId="{788B73AC-92A0-4EFF-8F79-F355C10C549A}" dt="2021-03-27T06:59:47.406" v="1019"/>
        <pc:sldMkLst>
          <pc:docMk/>
          <pc:sldMk cId="2712982049" sldId="270"/>
        </pc:sldMkLst>
        <pc:spChg chg="mod">
          <ac:chgData name="정 윤지" userId="b00ce3c5feab0cbf" providerId="LiveId" clId="{788B73AC-92A0-4EFF-8F79-F355C10C549A}" dt="2021-03-27T06:54:06.477" v="964"/>
          <ac:spMkLst>
            <pc:docMk/>
            <pc:sldMk cId="2712982049" sldId="270"/>
            <ac:spMk id="7" creationId="{355C381D-90CA-4BFA-A523-DC29C8980761}"/>
          </ac:spMkLst>
        </pc:spChg>
        <pc:spChg chg="mod">
          <ac:chgData name="정 윤지" userId="b00ce3c5feab0cbf" providerId="LiveId" clId="{788B73AC-92A0-4EFF-8F79-F355C10C549A}" dt="2021-03-27T06:56:41.876" v="1011"/>
          <ac:spMkLst>
            <pc:docMk/>
            <pc:sldMk cId="2712982049" sldId="270"/>
            <ac:spMk id="13" creationId="{B39C9CEB-1AE0-4D17-B126-3337BBCDBF87}"/>
          </ac:spMkLst>
        </pc:spChg>
      </pc:sldChg>
      <pc:sldChg chg="addSp delSp modSp mod modAnim">
        <pc:chgData name="정 윤지" userId="b00ce3c5feab0cbf" providerId="LiveId" clId="{788B73AC-92A0-4EFF-8F79-F355C10C549A}" dt="2021-03-27T09:39:31.526" v="2889" actId="1076"/>
        <pc:sldMkLst>
          <pc:docMk/>
          <pc:sldMk cId="2680433230" sldId="276"/>
        </pc:sldMkLst>
        <pc:spChg chg="mod">
          <ac:chgData name="정 윤지" userId="b00ce3c5feab0cbf" providerId="LiveId" clId="{788B73AC-92A0-4EFF-8F79-F355C10C549A}" dt="2021-03-27T05:12:12.554" v="142" actId="1076"/>
          <ac:spMkLst>
            <pc:docMk/>
            <pc:sldMk cId="2680433230" sldId="276"/>
            <ac:spMk id="3" creationId="{C38056B9-3690-40D1-9C22-A90C54E3884A}"/>
          </ac:spMkLst>
        </pc:spChg>
        <pc:spChg chg="mod">
          <ac:chgData name="정 윤지" userId="b00ce3c5feab0cbf" providerId="LiveId" clId="{788B73AC-92A0-4EFF-8F79-F355C10C549A}" dt="2021-03-27T05:39:35.937" v="371" actId="207"/>
          <ac:spMkLst>
            <pc:docMk/>
            <pc:sldMk cId="2680433230" sldId="276"/>
            <ac:spMk id="5" creationId="{42B41E7B-79F1-465B-A18A-519E8B9D498D}"/>
          </ac:spMkLst>
        </pc:spChg>
        <pc:spChg chg="mod">
          <ac:chgData name="정 윤지" userId="b00ce3c5feab0cbf" providerId="LiveId" clId="{788B73AC-92A0-4EFF-8F79-F355C10C549A}" dt="2021-03-27T05:39:46.381" v="373" actId="207"/>
          <ac:spMkLst>
            <pc:docMk/>
            <pc:sldMk cId="2680433230" sldId="276"/>
            <ac:spMk id="6" creationId="{37A5B2B4-46FD-4728-AE2E-5D8AAA884D63}"/>
          </ac:spMkLst>
        </pc:spChg>
        <pc:spChg chg="mod">
          <ac:chgData name="정 윤지" userId="b00ce3c5feab0cbf" providerId="LiveId" clId="{788B73AC-92A0-4EFF-8F79-F355C10C549A}" dt="2021-03-27T05:40:03.088" v="375" actId="207"/>
          <ac:spMkLst>
            <pc:docMk/>
            <pc:sldMk cId="2680433230" sldId="276"/>
            <ac:spMk id="7" creationId="{34248120-3940-4177-98C9-EB9E4425E5AD}"/>
          </ac:spMkLst>
        </pc:spChg>
        <pc:spChg chg="del">
          <ac:chgData name="정 윤지" userId="b00ce3c5feab0cbf" providerId="LiveId" clId="{788B73AC-92A0-4EFF-8F79-F355C10C549A}" dt="2021-03-27T05:11:56.583" v="138" actId="478"/>
          <ac:spMkLst>
            <pc:docMk/>
            <pc:sldMk cId="2680433230" sldId="276"/>
            <ac:spMk id="8" creationId="{30161121-2E33-4E0A-803B-AF9FFC1245A4}"/>
          </ac:spMkLst>
        </pc:spChg>
        <pc:spChg chg="mod">
          <ac:chgData name="정 윤지" userId="b00ce3c5feab0cbf" providerId="LiveId" clId="{788B73AC-92A0-4EFF-8F79-F355C10C549A}" dt="2021-03-27T09:38:41.878" v="2877" actId="1076"/>
          <ac:spMkLst>
            <pc:docMk/>
            <pc:sldMk cId="2680433230" sldId="276"/>
            <ac:spMk id="9" creationId="{D04268E9-C2FF-47E7-B331-DE7CE256CC30}"/>
          </ac:spMkLst>
        </pc:spChg>
        <pc:spChg chg="mod">
          <ac:chgData name="정 윤지" userId="b00ce3c5feab0cbf" providerId="LiveId" clId="{788B73AC-92A0-4EFF-8F79-F355C10C549A}" dt="2021-03-27T05:15:08.673" v="276"/>
          <ac:spMkLst>
            <pc:docMk/>
            <pc:sldMk cId="2680433230" sldId="276"/>
            <ac:spMk id="12" creationId="{156DB87D-65A2-423E-8509-A1B77535CD89}"/>
          </ac:spMkLst>
        </pc:spChg>
        <pc:spChg chg="mod">
          <ac:chgData name="정 윤지" userId="b00ce3c5feab0cbf" providerId="LiveId" clId="{788B73AC-92A0-4EFF-8F79-F355C10C549A}" dt="2021-03-27T05:12:12.554" v="142" actId="1076"/>
          <ac:spMkLst>
            <pc:docMk/>
            <pc:sldMk cId="2680433230" sldId="276"/>
            <ac:spMk id="13" creationId="{FB746D01-D327-49E3-B71B-DAA35AB1DCCE}"/>
          </ac:spMkLst>
        </pc:spChg>
        <pc:spChg chg="del">
          <ac:chgData name="정 윤지" userId="b00ce3c5feab0cbf" providerId="LiveId" clId="{788B73AC-92A0-4EFF-8F79-F355C10C549A}" dt="2021-03-27T05:11:57.770" v="139" actId="478"/>
          <ac:spMkLst>
            <pc:docMk/>
            <pc:sldMk cId="2680433230" sldId="276"/>
            <ac:spMk id="14" creationId="{517AE4C7-110B-4CAE-9E89-F1B97EA07818}"/>
          </ac:spMkLst>
        </pc:spChg>
        <pc:spChg chg="mod">
          <ac:chgData name="정 윤지" userId="b00ce3c5feab0cbf" providerId="LiveId" clId="{788B73AC-92A0-4EFF-8F79-F355C10C549A}" dt="2021-03-27T09:39:06.921" v="2882" actId="1076"/>
          <ac:spMkLst>
            <pc:docMk/>
            <pc:sldMk cId="2680433230" sldId="276"/>
            <ac:spMk id="15" creationId="{88A4CB78-392B-418D-8E38-F35CBB33A2B1}"/>
          </ac:spMkLst>
        </pc:spChg>
        <pc:spChg chg="mod">
          <ac:chgData name="정 윤지" userId="b00ce3c5feab0cbf" providerId="LiveId" clId="{788B73AC-92A0-4EFF-8F79-F355C10C549A}" dt="2021-03-27T09:39:24.873" v="2887" actId="1076"/>
          <ac:spMkLst>
            <pc:docMk/>
            <pc:sldMk cId="2680433230" sldId="276"/>
            <ac:spMk id="16" creationId="{77252489-F6B7-4C26-93DD-D170119D394B}"/>
          </ac:spMkLst>
        </pc:spChg>
        <pc:spChg chg="del mod">
          <ac:chgData name="정 윤지" userId="b00ce3c5feab0cbf" providerId="LiveId" clId="{788B73AC-92A0-4EFF-8F79-F355C10C549A}" dt="2021-03-27T05:14:17.864" v="274" actId="478"/>
          <ac:spMkLst>
            <pc:docMk/>
            <pc:sldMk cId="2680433230" sldId="276"/>
            <ac:spMk id="17" creationId="{9C1AA7B6-47BB-4355-BD9F-9C4DDCE72F62}"/>
          </ac:spMkLst>
        </pc:spChg>
        <pc:picChg chg="add del mod">
          <ac:chgData name="정 윤지" userId="b00ce3c5feab0cbf" providerId="LiveId" clId="{788B73AC-92A0-4EFF-8F79-F355C10C549A}" dt="2021-03-27T05:20:41.089" v="302" actId="478"/>
          <ac:picMkLst>
            <pc:docMk/>
            <pc:sldMk cId="2680433230" sldId="276"/>
            <ac:picMk id="1026" creationId="{1424B85A-26B6-4615-B6E9-377B367B391E}"/>
          </ac:picMkLst>
        </pc:picChg>
        <pc:picChg chg="add mod">
          <ac:chgData name="정 윤지" userId="b00ce3c5feab0cbf" providerId="LiveId" clId="{788B73AC-92A0-4EFF-8F79-F355C10C549A}" dt="2021-03-27T09:38:56.343" v="2879" actId="1076"/>
          <ac:picMkLst>
            <pc:docMk/>
            <pc:sldMk cId="2680433230" sldId="276"/>
            <ac:picMk id="1028" creationId="{5E49403C-1A37-4833-A204-0800DDD7572E}"/>
          </ac:picMkLst>
        </pc:picChg>
        <pc:picChg chg="add del mod">
          <ac:chgData name="정 윤지" userId="b00ce3c5feab0cbf" providerId="LiveId" clId="{788B73AC-92A0-4EFF-8F79-F355C10C549A}" dt="2021-03-27T05:24:05.806" v="315"/>
          <ac:picMkLst>
            <pc:docMk/>
            <pc:sldMk cId="2680433230" sldId="276"/>
            <ac:picMk id="1030" creationId="{27D492C1-569C-40CC-85AF-827EEBED7814}"/>
          </ac:picMkLst>
        </pc:picChg>
        <pc:picChg chg="add mod">
          <ac:chgData name="정 윤지" userId="b00ce3c5feab0cbf" providerId="LiveId" clId="{788B73AC-92A0-4EFF-8F79-F355C10C549A}" dt="2021-03-27T09:39:17.435" v="2884" actId="1076"/>
          <ac:picMkLst>
            <pc:docMk/>
            <pc:sldMk cId="2680433230" sldId="276"/>
            <ac:picMk id="1032" creationId="{67A7DE44-CF89-4104-9BA6-DA743F2263BD}"/>
          </ac:picMkLst>
        </pc:picChg>
        <pc:picChg chg="add mod">
          <ac:chgData name="정 윤지" userId="b00ce3c5feab0cbf" providerId="LiveId" clId="{788B73AC-92A0-4EFF-8F79-F355C10C549A}" dt="2021-03-27T09:39:31.526" v="2889" actId="1076"/>
          <ac:picMkLst>
            <pc:docMk/>
            <pc:sldMk cId="2680433230" sldId="276"/>
            <ac:picMk id="1034" creationId="{6774EA8C-1C64-4DEF-B739-C69CBC8591F5}"/>
          </ac:picMkLst>
        </pc:picChg>
      </pc:sldChg>
      <pc:sldChg chg="addSp modSp mod modAnim">
        <pc:chgData name="정 윤지" userId="b00ce3c5feab0cbf" providerId="LiveId" clId="{788B73AC-92A0-4EFF-8F79-F355C10C549A}" dt="2021-03-27T08:39:15.477" v="2189" actId="1076"/>
        <pc:sldMkLst>
          <pc:docMk/>
          <pc:sldMk cId="3373819514" sldId="277"/>
        </pc:sldMkLst>
        <pc:spChg chg="mod">
          <ac:chgData name="정 윤지" userId="b00ce3c5feab0cbf" providerId="LiveId" clId="{788B73AC-92A0-4EFF-8F79-F355C10C549A}" dt="2021-03-27T07:54:46.515" v="1660" actId="207"/>
          <ac:spMkLst>
            <pc:docMk/>
            <pc:sldMk cId="3373819514" sldId="277"/>
            <ac:spMk id="5" creationId="{42B41E7B-79F1-465B-A18A-519E8B9D498D}"/>
          </ac:spMkLst>
        </pc:spChg>
        <pc:spChg chg="mod">
          <ac:chgData name="정 윤지" userId="b00ce3c5feab0cbf" providerId="LiveId" clId="{788B73AC-92A0-4EFF-8F79-F355C10C549A}" dt="2021-03-27T08:36:04.785" v="2175" actId="1076"/>
          <ac:spMkLst>
            <pc:docMk/>
            <pc:sldMk cId="3373819514" sldId="277"/>
            <ac:spMk id="6" creationId="{37A5B2B4-46FD-4728-AE2E-5D8AAA884D63}"/>
          </ac:spMkLst>
        </pc:spChg>
        <pc:spChg chg="mod">
          <ac:chgData name="정 윤지" userId="b00ce3c5feab0cbf" providerId="LiveId" clId="{788B73AC-92A0-4EFF-8F79-F355C10C549A}" dt="2021-03-27T08:37:40.231" v="2179" actId="1076"/>
          <ac:spMkLst>
            <pc:docMk/>
            <pc:sldMk cId="3373819514" sldId="277"/>
            <ac:spMk id="7" creationId="{34248120-3940-4177-98C9-EB9E4425E5AD}"/>
          </ac:spMkLst>
        </pc:spChg>
        <pc:spChg chg="mod">
          <ac:chgData name="정 윤지" userId="b00ce3c5feab0cbf" providerId="LiveId" clId="{788B73AC-92A0-4EFF-8F79-F355C10C549A}" dt="2021-03-27T05:15:25.678" v="278" actId="20577"/>
          <ac:spMkLst>
            <pc:docMk/>
            <pc:sldMk cId="3373819514" sldId="277"/>
            <ac:spMk id="12" creationId="{6DD01E5C-0F4C-4520-8A64-1B5D2FDF6C4C}"/>
          </ac:spMkLst>
        </pc:spChg>
        <pc:spChg chg="mod">
          <ac:chgData name="정 윤지" userId="b00ce3c5feab0cbf" providerId="LiveId" clId="{788B73AC-92A0-4EFF-8F79-F355C10C549A}" dt="2021-03-27T08:34:41.077" v="2164" actId="1076"/>
          <ac:spMkLst>
            <pc:docMk/>
            <pc:sldMk cId="3373819514" sldId="277"/>
            <ac:spMk id="16" creationId="{4F002840-0D30-4F17-8B4C-07277AB10016}"/>
          </ac:spMkLst>
        </pc:spChg>
        <pc:spChg chg="mod">
          <ac:chgData name="정 윤지" userId="b00ce3c5feab0cbf" providerId="LiveId" clId="{788B73AC-92A0-4EFF-8F79-F355C10C549A}" dt="2021-03-27T08:36:33.323" v="2176" actId="1076"/>
          <ac:spMkLst>
            <pc:docMk/>
            <pc:sldMk cId="3373819514" sldId="277"/>
            <ac:spMk id="17" creationId="{5A55FC98-CC9E-4C6E-9070-848DE88A4708}"/>
          </ac:spMkLst>
        </pc:spChg>
        <pc:spChg chg="mod">
          <ac:chgData name="정 윤지" userId="b00ce3c5feab0cbf" providerId="LiveId" clId="{788B73AC-92A0-4EFF-8F79-F355C10C549A}" dt="2021-03-27T08:38:38.137" v="2184" actId="1076"/>
          <ac:spMkLst>
            <pc:docMk/>
            <pc:sldMk cId="3373819514" sldId="277"/>
            <ac:spMk id="18" creationId="{0F5CF9BC-39D8-4234-BF2D-FC0033713665}"/>
          </ac:spMkLst>
        </pc:spChg>
        <pc:spChg chg="mod">
          <ac:chgData name="정 윤지" userId="b00ce3c5feab0cbf" providerId="LiveId" clId="{788B73AC-92A0-4EFF-8F79-F355C10C549A}" dt="2021-03-27T07:20:52.909" v="1330" actId="1076"/>
          <ac:spMkLst>
            <pc:docMk/>
            <pc:sldMk cId="3373819514" sldId="277"/>
            <ac:spMk id="19" creationId="{54052C11-6DC2-44FB-A1FB-6EA44B3EDBB7}"/>
          </ac:spMkLst>
        </pc:spChg>
        <pc:picChg chg="add mod">
          <ac:chgData name="정 윤지" userId="b00ce3c5feab0cbf" providerId="LiveId" clId="{788B73AC-92A0-4EFF-8F79-F355C10C549A}" dt="2021-03-27T08:39:04.817" v="2188" actId="1076"/>
          <ac:picMkLst>
            <pc:docMk/>
            <pc:sldMk cId="3373819514" sldId="277"/>
            <ac:picMk id="2050" creationId="{E905F479-2735-45A8-AFB7-182798014528}"/>
          </ac:picMkLst>
        </pc:picChg>
        <pc:picChg chg="add mod">
          <ac:chgData name="정 윤지" userId="b00ce3c5feab0cbf" providerId="LiveId" clId="{788B73AC-92A0-4EFF-8F79-F355C10C549A}" dt="2021-03-27T08:39:15.477" v="2189" actId="1076"/>
          <ac:picMkLst>
            <pc:docMk/>
            <pc:sldMk cId="3373819514" sldId="277"/>
            <ac:picMk id="2052" creationId="{7D1F38AD-9BC0-40BC-9DA7-404EB9E2FC76}"/>
          </ac:picMkLst>
        </pc:picChg>
        <pc:picChg chg="add mod">
          <ac:chgData name="정 윤지" userId="b00ce3c5feab0cbf" providerId="LiveId" clId="{788B73AC-92A0-4EFF-8F79-F355C10C549A}" dt="2021-03-27T08:38:41.246" v="2185" actId="1076"/>
          <ac:picMkLst>
            <pc:docMk/>
            <pc:sldMk cId="3373819514" sldId="277"/>
            <ac:picMk id="2054" creationId="{DD93A73D-DA73-4050-9EE4-6322BCE3D236}"/>
          </ac:picMkLst>
        </pc:picChg>
        <pc:picChg chg="add mod">
          <ac:chgData name="정 윤지" userId="b00ce3c5feab0cbf" providerId="LiveId" clId="{788B73AC-92A0-4EFF-8F79-F355C10C549A}" dt="2021-03-27T08:38:55.979" v="2186" actId="1076"/>
          <ac:picMkLst>
            <pc:docMk/>
            <pc:sldMk cId="3373819514" sldId="277"/>
            <ac:picMk id="2056" creationId="{ABBAD60F-9627-4A27-8072-2BF3161179A3}"/>
          </ac:picMkLst>
        </pc:picChg>
      </pc:sldChg>
      <pc:sldChg chg="addSp delSp modSp mod modAnim">
        <pc:chgData name="정 윤지" userId="b00ce3c5feab0cbf" providerId="LiveId" clId="{788B73AC-92A0-4EFF-8F79-F355C10C549A}" dt="2021-03-27T09:38:26.066" v="2874" actId="166"/>
        <pc:sldMkLst>
          <pc:docMk/>
          <pc:sldMk cId="3263027073" sldId="278"/>
        </pc:sldMkLst>
        <pc:spChg chg="del">
          <ac:chgData name="정 윤지" userId="b00ce3c5feab0cbf" providerId="LiveId" clId="{788B73AC-92A0-4EFF-8F79-F355C10C549A}" dt="2021-03-27T05:37:27.203" v="347" actId="478"/>
          <ac:spMkLst>
            <pc:docMk/>
            <pc:sldMk cId="3263027073" sldId="278"/>
            <ac:spMk id="14" creationId="{60B1E957-93D5-471B-9A53-37239CEF5F10}"/>
          </ac:spMkLst>
        </pc:spChg>
        <pc:spChg chg="mod">
          <ac:chgData name="정 윤지" userId="b00ce3c5feab0cbf" providerId="LiveId" clId="{788B73AC-92A0-4EFF-8F79-F355C10C549A}" dt="2021-03-27T05:16:05.211" v="280" actId="20577"/>
          <ac:spMkLst>
            <pc:docMk/>
            <pc:sldMk cId="3263027073" sldId="278"/>
            <ac:spMk id="17" creationId="{2547B8F8-0FBA-4A61-8FF6-5F9D9D9A90D8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18" creationId="{7CE1D6A3-567E-44B7-9BDC-D343B8843E8B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19" creationId="{DCCEE92C-EFE6-4872-BC75-1C47ACB0CBD2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0" creationId="{8AE8CC56-0654-4AEE-AFC0-2734AA151784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1" creationId="{B058F0D4-56F6-4473-89A2-214087D3C52F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2" creationId="{C7B073D7-1D7D-461A-8C66-19E4626ADA2D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3" creationId="{1428785A-CBD3-4DDD-A2AE-AB9F3E090FC5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4" creationId="{D7B15087-A886-4B6F-84DD-A6097B70936C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5" creationId="{F852F758-75B6-434B-B807-E75A1F3E7F38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6" creationId="{E429CEE1-5BC8-468B-B62D-2F6CA59B81B4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7" creationId="{D9BEA6F7-1DFB-43CE-9466-0D7C6125B259}"/>
          </ac:spMkLst>
        </pc:spChg>
        <pc:spChg chg="add del mod">
          <ac:chgData name="정 윤지" userId="b00ce3c5feab0cbf" providerId="LiveId" clId="{788B73AC-92A0-4EFF-8F79-F355C10C549A}" dt="2021-03-27T05:37:25.967" v="346"/>
          <ac:spMkLst>
            <pc:docMk/>
            <pc:sldMk cId="3263027073" sldId="278"/>
            <ac:spMk id="28" creationId="{CE6EA9C5-D2E7-44B7-8EF1-7AC9FBF280FF}"/>
          </ac:spMkLst>
        </pc:spChg>
        <pc:spChg chg="add mod">
          <ac:chgData name="정 윤지" userId="b00ce3c5feab0cbf" providerId="LiveId" clId="{788B73AC-92A0-4EFF-8F79-F355C10C549A}" dt="2021-03-27T05:39:40.711" v="372" actId="207"/>
          <ac:spMkLst>
            <pc:docMk/>
            <pc:sldMk cId="3263027073" sldId="278"/>
            <ac:spMk id="29" creationId="{81D1B249-1407-429E-803A-C391C1843917}"/>
          </ac:spMkLst>
        </pc:spChg>
        <pc:spChg chg="add mod">
          <ac:chgData name="정 윤지" userId="b00ce3c5feab0cbf" providerId="LiveId" clId="{788B73AC-92A0-4EFF-8F79-F355C10C549A}" dt="2021-03-27T05:39:51.638" v="374" actId="207"/>
          <ac:spMkLst>
            <pc:docMk/>
            <pc:sldMk cId="3263027073" sldId="278"/>
            <ac:spMk id="30" creationId="{253C845D-85B7-4158-B9F6-C0D27BA22274}"/>
          </ac:spMkLst>
        </pc:spChg>
        <pc:spChg chg="add mod">
          <ac:chgData name="정 윤지" userId="b00ce3c5feab0cbf" providerId="LiveId" clId="{788B73AC-92A0-4EFF-8F79-F355C10C549A}" dt="2021-03-27T05:40:09.429" v="376" actId="207"/>
          <ac:spMkLst>
            <pc:docMk/>
            <pc:sldMk cId="3263027073" sldId="278"/>
            <ac:spMk id="31" creationId="{8C0622EB-E1AD-4D11-8239-98E1B51ED3FA}"/>
          </ac:spMkLst>
        </pc:spChg>
        <pc:spChg chg="add mod">
          <ac:chgData name="정 윤지" userId="b00ce3c5feab0cbf" providerId="LiveId" clId="{788B73AC-92A0-4EFF-8F79-F355C10C549A}" dt="2021-03-27T08:12:31.817" v="2039" actId="207"/>
          <ac:spMkLst>
            <pc:docMk/>
            <pc:sldMk cId="3263027073" sldId="278"/>
            <ac:spMk id="32" creationId="{5E69776F-FCE3-46B8-917E-FEC53329F0BB}"/>
          </ac:spMkLst>
        </pc:spChg>
        <pc:spChg chg="add mod">
          <ac:chgData name="정 윤지" userId="b00ce3c5feab0cbf" providerId="LiveId" clId="{788B73AC-92A0-4EFF-8F79-F355C10C549A}" dt="2021-03-27T05:37:29.874" v="348"/>
          <ac:spMkLst>
            <pc:docMk/>
            <pc:sldMk cId="3263027073" sldId="278"/>
            <ac:spMk id="33" creationId="{03D5FD8B-78AD-4CC0-8D2D-3B1A6033ACB0}"/>
          </ac:spMkLst>
        </pc:spChg>
        <pc:spChg chg="add mod">
          <ac:chgData name="정 윤지" userId="b00ce3c5feab0cbf" providerId="LiveId" clId="{788B73AC-92A0-4EFF-8F79-F355C10C549A}" dt="2021-03-27T05:37:29.874" v="348"/>
          <ac:spMkLst>
            <pc:docMk/>
            <pc:sldMk cId="3263027073" sldId="278"/>
            <ac:spMk id="34" creationId="{DCDB96D7-7A2E-4377-A5DF-CC7C5444435E}"/>
          </ac:spMkLst>
        </pc:spChg>
        <pc:spChg chg="add mod">
          <ac:chgData name="정 윤지" userId="b00ce3c5feab0cbf" providerId="LiveId" clId="{788B73AC-92A0-4EFF-8F79-F355C10C549A}" dt="2021-03-27T05:37:29.874" v="348"/>
          <ac:spMkLst>
            <pc:docMk/>
            <pc:sldMk cId="3263027073" sldId="278"/>
            <ac:spMk id="35" creationId="{6F69F2B1-C645-4C67-B688-661F425F7D10}"/>
          </ac:spMkLst>
        </pc:spChg>
        <pc:spChg chg="add mod">
          <ac:chgData name="정 윤지" userId="b00ce3c5feab0cbf" providerId="LiveId" clId="{788B73AC-92A0-4EFF-8F79-F355C10C549A}" dt="2021-03-27T09:37:56.265" v="2869" actId="1076"/>
          <ac:spMkLst>
            <pc:docMk/>
            <pc:sldMk cId="3263027073" sldId="278"/>
            <ac:spMk id="36" creationId="{70064333-6E45-46E9-AECC-5C3DCC8A6228}"/>
          </ac:spMkLst>
        </pc:spChg>
        <pc:spChg chg="add mod">
          <ac:chgData name="정 윤지" userId="b00ce3c5feab0cbf" providerId="LiveId" clId="{788B73AC-92A0-4EFF-8F79-F355C10C549A}" dt="2021-03-27T09:37:30.761" v="2863" actId="1076"/>
          <ac:spMkLst>
            <pc:docMk/>
            <pc:sldMk cId="3263027073" sldId="278"/>
            <ac:spMk id="37" creationId="{D02F49E6-8EF7-402D-B6ED-B069837FEE89}"/>
          </ac:spMkLst>
        </pc:spChg>
        <pc:spChg chg="add mod">
          <ac:chgData name="정 윤지" userId="b00ce3c5feab0cbf" providerId="LiveId" clId="{788B73AC-92A0-4EFF-8F79-F355C10C549A}" dt="2021-03-27T07:38:46.554" v="1655" actId="1076"/>
          <ac:spMkLst>
            <pc:docMk/>
            <pc:sldMk cId="3263027073" sldId="278"/>
            <ac:spMk id="38" creationId="{8BA213AD-F58C-478C-B352-394EEE06CF9F}"/>
          </ac:spMkLst>
        </pc:spChg>
        <pc:spChg chg="add mod">
          <ac:chgData name="정 윤지" userId="b00ce3c5feab0cbf" providerId="LiveId" clId="{788B73AC-92A0-4EFF-8F79-F355C10C549A}" dt="2021-03-27T09:38:23.129" v="2873" actId="404"/>
          <ac:spMkLst>
            <pc:docMk/>
            <pc:sldMk cId="3263027073" sldId="278"/>
            <ac:spMk id="39" creationId="{66932817-8EF3-4BF3-9B79-6035B06E14D9}"/>
          </ac:spMkLst>
        </pc:spChg>
        <pc:grpChg chg="del">
          <ac:chgData name="정 윤지" userId="b00ce3c5feab0cbf" providerId="LiveId" clId="{788B73AC-92A0-4EFF-8F79-F355C10C549A}" dt="2021-03-27T05:37:27.203" v="347" actId="478"/>
          <ac:grpSpMkLst>
            <pc:docMk/>
            <pc:sldMk cId="3263027073" sldId="278"/>
            <ac:grpSpMk id="9" creationId="{C9C189B2-0B42-4F95-ADA2-4384AF9D2D35}"/>
          </ac:grpSpMkLst>
        </pc:grpChg>
        <pc:picChg chg="add mod">
          <ac:chgData name="정 윤지" userId="b00ce3c5feab0cbf" providerId="LiveId" clId="{788B73AC-92A0-4EFF-8F79-F355C10C549A}" dt="2021-03-27T09:38:14.218" v="2871" actId="1076"/>
          <ac:picMkLst>
            <pc:docMk/>
            <pc:sldMk cId="3263027073" sldId="278"/>
            <ac:picMk id="3074" creationId="{17BEC8D9-C9B8-4200-BE46-088B68FEFD41}"/>
          </ac:picMkLst>
        </pc:picChg>
        <pc:picChg chg="add mod">
          <ac:chgData name="정 윤지" userId="b00ce3c5feab0cbf" providerId="LiveId" clId="{788B73AC-92A0-4EFF-8F79-F355C10C549A}" dt="2021-03-27T09:37:43.664" v="2865" actId="1076"/>
          <ac:picMkLst>
            <pc:docMk/>
            <pc:sldMk cId="3263027073" sldId="278"/>
            <ac:picMk id="3076" creationId="{1371DB43-4E34-4EEE-B48B-6DA3CBDCEAAF}"/>
          </ac:picMkLst>
        </pc:picChg>
        <pc:picChg chg="add mod">
          <ac:chgData name="정 윤지" userId="b00ce3c5feab0cbf" providerId="LiveId" clId="{788B73AC-92A0-4EFF-8F79-F355C10C549A}" dt="2021-03-27T07:59:29.175" v="1724" actId="1076"/>
          <ac:picMkLst>
            <pc:docMk/>
            <pc:sldMk cId="3263027073" sldId="278"/>
            <ac:picMk id="3078" creationId="{11E8753E-D0F7-4FAC-B469-D82EDA51B4DE}"/>
          </ac:picMkLst>
        </pc:picChg>
        <pc:picChg chg="add mod">
          <ac:chgData name="정 윤지" userId="b00ce3c5feab0cbf" providerId="LiveId" clId="{788B73AC-92A0-4EFF-8F79-F355C10C549A}" dt="2021-03-27T09:38:26.066" v="2874" actId="166"/>
          <ac:picMkLst>
            <pc:docMk/>
            <pc:sldMk cId="3263027073" sldId="278"/>
            <ac:picMk id="3080" creationId="{96405028-03E6-4884-8488-FCEBA593DEF6}"/>
          </ac:picMkLst>
        </pc:picChg>
      </pc:sldChg>
      <pc:sldChg chg="addSp delSp modSp mod modAnim">
        <pc:chgData name="정 윤지" userId="b00ce3c5feab0cbf" providerId="LiveId" clId="{788B73AC-92A0-4EFF-8F79-F355C10C549A}" dt="2021-03-27T09:35:36.520" v="2840" actId="166"/>
        <pc:sldMkLst>
          <pc:docMk/>
          <pc:sldMk cId="1769722338" sldId="279"/>
        </pc:sldMkLst>
        <pc:spChg chg="mod">
          <ac:chgData name="정 윤지" userId="b00ce3c5feab0cbf" providerId="LiveId" clId="{788B73AC-92A0-4EFF-8F79-F355C10C549A}" dt="2021-03-27T08:08:15.790" v="2003"/>
          <ac:spMkLst>
            <pc:docMk/>
            <pc:sldMk cId="1769722338" sldId="279"/>
            <ac:spMk id="9" creationId="{D544193C-9910-4A31-A12C-6379D59C57AB}"/>
          </ac:spMkLst>
        </pc:spChg>
        <pc:spChg chg="mod">
          <ac:chgData name="정 윤지" userId="b00ce3c5feab0cbf" providerId="LiveId" clId="{788B73AC-92A0-4EFF-8F79-F355C10C549A}" dt="2021-03-27T05:16:26.984" v="281"/>
          <ac:spMkLst>
            <pc:docMk/>
            <pc:sldMk cId="1769722338" sldId="279"/>
            <ac:spMk id="10" creationId="{A99A632D-6371-41F0-B1D6-BAC20DDF8A44}"/>
          </ac:spMkLst>
        </pc:spChg>
        <pc:spChg chg="add mod">
          <ac:chgData name="정 윤지" userId="b00ce3c5feab0cbf" providerId="LiveId" clId="{788B73AC-92A0-4EFF-8F79-F355C10C549A}" dt="2021-03-27T09:35:20.969" v="2837" actId="1076"/>
          <ac:spMkLst>
            <pc:docMk/>
            <pc:sldMk cId="1769722338" sldId="279"/>
            <ac:spMk id="19" creationId="{A44CAE38-E490-4670-8B16-4EA7292B6E96}"/>
          </ac:spMkLst>
        </pc:spChg>
        <pc:spChg chg="add mod">
          <ac:chgData name="정 윤지" userId="b00ce3c5feab0cbf" providerId="LiveId" clId="{788B73AC-92A0-4EFF-8F79-F355C10C549A}" dt="2021-03-27T08:41:16.285" v="2207" actId="1076"/>
          <ac:spMkLst>
            <pc:docMk/>
            <pc:sldMk cId="1769722338" sldId="279"/>
            <ac:spMk id="20" creationId="{322577D9-2EFA-4AD6-8142-2A1934DD1A70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1" creationId="{D596860E-F7D9-4EFE-82C8-73A5D27F279C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2" creationId="{93362712-FBBE-4856-B56E-68A3C33BA260}"/>
          </ac:spMkLst>
        </pc:spChg>
        <pc:spChg chg="add mod">
          <ac:chgData name="정 윤지" userId="b00ce3c5feab0cbf" providerId="LiveId" clId="{788B73AC-92A0-4EFF-8F79-F355C10C549A}" dt="2021-03-27T08:41:16.285" v="2207" actId="1076"/>
          <ac:spMkLst>
            <pc:docMk/>
            <pc:sldMk cId="1769722338" sldId="279"/>
            <ac:spMk id="23" creationId="{76D5323D-0980-41F2-A06F-9E2EDD20A994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4" creationId="{9D7FCF82-8B8B-43C3-B6C0-3C5BF8926C86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5" creationId="{B16D749F-B9F0-491B-AADC-928276F76EC3}"/>
          </ac:spMkLst>
        </pc:spChg>
        <pc:spChg chg="add mod">
          <ac:chgData name="정 윤지" userId="b00ce3c5feab0cbf" providerId="LiveId" clId="{788B73AC-92A0-4EFF-8F79-F355C10C549A}" dt="2021-03-27T09:35:32.880" v="2839" actId="404"/>
          <ac:spMkLst>
            <pc:docMk/>
            <pc:sldMk cId="1769722338" sldId="279"/>
            <ac:spMk id="26" creationId="{9A5BCAED-5101-421B-A03D-75375D1A7A79}"/>
          </ac:spMkLst>
        </pc:spChg>
        <pc:spChg chg="add mod">
          <ac:chgData name="정 윤지" userId="b00ce3c5feab0cbf" providerId="LiveId" clId="{788B73AC-92A0-4EFF-8F79-F355C10C549A}" dt="2021-03-27T08:42:56.639" v="2326" actId="1076"/>
          <ac:spMkLst>
            <pc:docMk/>
            <pc:sldMk cId="1769722338" sldId="279"/>
            <ac:spMk id="27" creationId="{087D5EAC-578A-49B6-9E99-7E7008894E12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8" creationId="{DD5AAB05-88AB-462D-9B39-C7BB5C1B1EAA}"/>
          </ac:spMkLst>
        </pc:spChg>
        <pc:spChg chg="add del mod">
          <ac:chgData name="정 윤지" userId="b00ce3c5feab0cbf" providerId="LiveId" clId="{788B73AC-92A0-4EFF-8F79-F355C10C549A}" dt="2021-03-27T08:39:41.776" v="2190" actId="478"/>
          <ac:spMkLst>
            <pc:docMk/>
            <pc:sldMk cId="1769722338" sldId="279"/>
            <ac:spMk id="29" creationId="{D440E114-3932-4475-A180-E2AB1EE768E6}"/>
          </ac:spMkLst>
        </pc:spChg>
        <pc:grpChg chg="del">
          <ac:chgData name="정 윤지" userId="b00ce3c5feab0cbf" providerId="LiveId" clId="{788B73AC-92A0-4EFF-8F79-F355C10C549A}" dt="2021-03-27T05:37:38.124" v="349" actId="478"/>
          <ac:grpSpMkLst>
            <pc:docMk/>
            <pc:sldMk cId="1769722338" sldId="279"/>
            <ac:grpSpMk id="6" creationId="{11EA0B2B-81FC-462F-8FF5-A366DF4F2633}"/>
          </ac:grpSpMkLst>
        </pc:grpChg>
        <pc:grpChg chg="del">
          <ac:chgData name="정 윤지" userId="b00ce3c5feab0cbf" providerId="LiveId" clId="{788B73AC-92A0-4EFF-8F79-F355C10C549A}" dt="2021-03-27T05:37:38.124" v="349" actId="478"/>
          <ac:grpSpMkLst>
            <pc:docMk/>
            <pc:sldMk cId="1769722338" sldId="279"/>
            <ac:grpSpMk id="7" creationId="{929F3E8C-3BFF-477B-9BAF-1B60517892E4}"/>
          </ac:grpSpMkLst>
        </pc:grpChg>
        <pc:grpChg chg="del">
          <ac:chgData name="정 윤지" userId="b00ce3c5feab0cbf" providerId="LiveId" clId="{788B73AC-92A0-4EFF-8F79-F355C10C549A}" dt="2021-03-27T05:37:38.124" v="349" actId="478"/>
          <ac:grpSpMkLst>
            <pc:docMk/>
            <pc:sldMk cId="1769722338" sldId="279"/>
            <ac:grpSpMk id="18" creationId="{684B300D-5D3D-47D5-B1CD-4990142C9011}"/>
          </ac:grpSpMkLst>
        </pc:grpChg>
        <pc:picChg chg="add mod">
          <ac:chgData name="정 윤지" userId="b00ce3c5feab0cbf" providerId="LiveId" clId="{788B73AC-92A0-4EFF-8F79-F355C10C549A}" dt="2021-03-27T09:35:36.520" v="2840" actId="166"/>
          <ac:picMkLst>
            <pc:docMk/>
            <pc:sldMk cId="1769722338" sldId="279"/>
            <ac:picMk id="5122" creationId="{561CB689-3DA8-4EA1-923D-ECE30E0FF807}"/>
          </ac:picMkLst>
        </pc:picChg>
        <pc:picChg chg="add mod">
          <ac:chgData name="정 윤지" userId="b00ce3c5feab0cbf" providerId="LiveId" clId="{788B73AC-92A0-4EFF-8F79-F355C10C549A}" dt="2021-03-27T09:35:08.296" v="2834" actId="1076"/>
          <ac:picMkLst>
            <pc:docMk/>
            <pc:sldMk cId="1769722338" sldId="279"/>
            <ac:picMk id="5124" creationId="{17DF5446-C2C0-42C6-8A93-E4F7D7474E42}"/>
          </ac:picMkLst>
        </pc:picChg>
      </pc:sldChg>
      <pc:sldChg chg="addSp delSp modSp mod modAnim">
        <pc:chgData name="정 윤지" userId="b00ce3c5feab0cbf" providerId="LiveId" clId="{788B73AC-92A0-4EFF-8F79-F355C10C549A}" dt="2021-03-27T09:34:38.277" v="2826" actId="166"/>
        <pc:sldMkLst>
          <pc:docMk/>
          <pc:sldMk cId="1412844945" sldId="280"/>
        </pc:sldMkLst>
        <pc:spChg chg="del">
          <ac:chgData name="정 윤지" userId="b00ce3c5feab0cbf" providerId="LiveId" clId="{788B73AC-92A0-4EFF-8F79-F355C10C549A}" dt="2021-03-27T05:37:44.231" v="351" actId="478"/>
          <ac:spMkLst>
            <pc:docMk/>
            <pc:sldMk cId="1412844945" sldId="280"/>
            <ac:spMk id="5" creationId="{A0CCBB4A-877B-41DA-8D46-22629A0BFA09}"/>
          </ac:spMkLst>
        </pc:spChg>
        <pc:spChg chg="mod">
          <ac:chgData name="정 윤지" userId="b00ce3c5feab0cbf" providerId="LiveId" clId="{788B73AC-92A0-4EFF-8F79-F355C10C549A}" dt="2021-03-27T08:08:37.965" v="2033" actId="20577"/>
          <ac:spMkLst>
            <pc:docMk/>
            <pc:sldMk cId="1412844945" sldId="280"/>
            <ac:spMk id="8" creationId="{229D504B-EC26-4F47-B036-5ABD8A3C142E}"/>
          </ac:spMkLst>
        </pc:spChg>
        <pc:spChg chg="mod">
          <ac:chgData name="정 윤지" userId="b00ce3c5feab0cbf" providerId="LiveId" clId="{788B73AC-92A0-4EFF-8F79-F355C10C549A}" dt="2021-03-27T05:16:41.236" v="282"/>
          <ac:spMkLst>
            <pc:docMk/>
            <pc:sldMk cId="1412844945" sldId="280"/>
            <ac:spMk id="9" creationId="{EFE71BA1-64B9-4976-8426-009E598E2395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3" creationId="{50B26EF6-1BCC-436D-84F0-D54B2F6D6325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4" creationId="{42810799-D232-4C23-A8B4-8B6F46EA4734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5" creationId="{8E74E10D-EE86-4374-BB39-CB9EBC327DCD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6" creationId="{B84783A8-8630-4772-AC3E-2F2D38E34885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7" creationId="{9DD05B19-FACA-4DE7-94AE-6A9786353A15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8" creationId="{A6B8DDE7-F4EC-427D-A478-9FFDD334BA23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19" creationId="{56D87059-CE0E-4FE9-93DD-C8C11CA0804B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20" creationId="{79524997-7384-4250-BFED-4345A546A705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21" creationId="{924CEF9A-425E-499F-AC73-F5CFC65F4B1B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22" creationId="{363DAF30-2219-4519-90DB-2E251C75BC82}"/>
          </ac:spMkLst>
        </pc:spChg>
        <pc:spChg chg="add del mod">
          <ac:chgData name="정 윤지" userId="b00ce3c5feab0cbf" providerId="LiveId" clId="{788B73AC-92A0-4EFF-8F79-F355C10C549A}" dt="2021-03-27T05:40:41.903" v="378" actId="478"/>
          <ac:spMkLst>
            <pc:docMk/>
            <pc:sldMk cId="1412844945" sldId="280"/>
            <ac:spMk id="23" creationId="{29BC0DA0-E59E-4166-B742-EFE3010620C9}"/>
          </ac:spMkLst>
        </pc:spChg>
        <pc:spChg chg="add mod">
          <ac:chgData name="정 윤지" userId="b00ce3c5feab0cbf" providerId="LiveId" clId="{788B73AC-92A0-4EFF-8F79-F355C10C549A}" dt="2021-03-27T09:06:37.458" v="2521" actId="1076"/>
          <ac:spMkLst>
            <pc:docMk/>
            <pc:sldMk cId="1412844945" sldId="280"/>
            <ac:spMk id="24" creationId="{3432ED25-1DDE-418B-8A73-6E1918F8E5F5}"/>
          </ac:spMkLst>
        </pc:spChg>
        <pc:spChg chg="add mod">
          <ac:chgData name="정 윤지" userId="b00ce3c5feab0cbf" providerId="LiveId" clId="{788B73AC-92A0-4EFF-8F79-F355C10C549A}" dt="2021-03-27T09:06:37.458" v="2521" actId="1076"/>
          <ac:spMkLst>
            <pc:docMk/>
            <pc:sldMk cId="1412844945" sldId="280"/>
            <ac:spMk id="25" creationId="{B6B3E9DA-BA52-4B6B-9301-C1846CEA938E}"/>
          </ac:spMkLst>
        </pc:spChg>
        <pc:spChg chg="add mod">
          <ac:chgData name="정 윤지" userId="b00ce3c5feab0cbf" providerId="LiveId" clId="{788B73AC-92A0-4EFF-8F79-F355C10C549A}" dt="2021-03-27T09:24:37.277" v="2715" actId="1076"/>
          <ac:spMkLst>
            <pc:docMk/>
            <pc:sldMk cId="1412844945" sldId="280"/>
            <ac:spMk id="26" creationId="{C893C57F-8F49-4E78-9AC2-4A12E963DD7D}"/>
          </ac:spMkLst>
        </pc:spChg>
        <pc:spChg chg="add del mod">
          <ac:chgData name="정 윤지" userId="b00ce3c5feab0cbf" providerId="LiveId" clId="{788B73AC-92A0-4EFF-8F79-F355C10C549A}" dt="2021-03-27T08:49:24.615" v="2337" actId="478"/>
          <ac:spMkLst>
            <pc:docMk/>
            <pc:sldMk cId="1412844945" sldId="280"/>
            <ac:spMk id="27" creationId="{5324D49F-CA90-4562-AA88-C261AA62BFB4}"/>
          </ac:spMkLst>
        </pc:spChg>
        <pc:spChg chg="add mod">
          <ac:chgData name="정 윤지" userId="b00ce3c5feab0cbf" providerId="LiveId" clId="{788B73AC-92A0-4EFF-8F79-F355C10C549A}" dt="2021-03-27T09:06:37.458" v="2521" actId="1076"/>
          <ac:spMkLst>
            <pc:docMk/>
            <pc:sldMk cId="1412844945" sldId="280"/>
            <ac:spMk id="28" creationId="{E1AC0FFE-A5EB-4E61-8A1C-7D9E5775E4D5}"/>
          </ac:spMkLst>
        </pc:spChg>
        <pc:spChg chg="add mod">
          <ac:chgData name="정 윤지" userId="b00ce3c5feab0cbf" providerId="LiveId" clId="{788B73AC-92A0-4EFF-8F79-F355C10C549A}" dt="2021-03-27T09:06:37.458" v="2521" actId="1076"/>
          <ac:spMkLst>
            <pc:docMk/>
            <pc:sldMk cId="1412844945" sldId="280"/>
            <ac:spMk id="29" creationId="{4A414BC2-A367-4DD6-B957-7CEFE7CF38A7}"/>
          </ac:spMkLst>
        </pc:spChg>
        <pc:spChg chg="add del mod">
          <ac:chgData name="정 윤지" userId="b00ce3c5feab0cbf" providerId="LiveId" clId="{788B73AC-92A0-4EFF-8F79-F355C10C549A}" dt="2021-03-27T08:49:24.615" v="2337" actId="478"/>
          <ac:spMkLst>
            <pc:docMk/>
            <pc:sldMk cId="1412844945" sldId="280"/>
            <ac:spMk id="30" creationId="{6B3E1154-605E-455E-AFEA-253E3AAD48C0}"/>
          </ac:spMkLst>
        </pc:spChg>
        <pc:spChg chg="add mod">
          <ac:chgData name="정 윤지" userId="b00ce3c5feab0cbf" providerId="LiveId" clId="{788B73AC-92A0-4EFF-8F79-F355C10C549A}" dt="2021-03-27T09:33:49.624" v="2818" actId="404"/>
          <ac:spMkLst>
            <pc:docMk/>
            <pc:sldMk cId="1412844945" sldId="280"/>
            <ac:spMk id="31" creationId="{A5F160C6-EB0E-42A1-A648-EFCF40987E3E}"/>
          </ac:spMkLst>
        </pc:spChg>
        <pc:spChg chg="add mod">
          <ac:chgData name="정 윤지" userId="b00ce3c5feab0cbf" providerId="LiveId" clId="{788B73AC-92A0-4EFF-8F79-F355C10C549A}" dt="2021-03-27T09:34:03.385" v="2821" actId="404"/>
          <ac:spMkLst>
            <pc:docMk/>
            <pc:sldMk cId="1412844945" sldId="280"/>
            <ac:spMk id="32" creationId="{57863DC5-BF0B-40EA-837B-074A70655777}"/>
          </ac:spMkLst>
        </pc:spChg>
        <pc:spChg chg="add mod">
          <ac:chgData name="정 윤지" userId="b00ce3c5feab0cbf" providerId="LiveId" clId="{788B73AC-92A0-4EFF-8F79-F355C10C549A}" dt="2021-03-27T09:34:33.271" v="2825" actId="1076"/>
          <ac:spMkLst>
            <pc:docMk/>
            <pc:sldMk cId="1412844945" sldId="280"/>
            <ac:spMk id="33" creationId="{6227829A-B7C7-43FC-B172-C671BDEF7FA5}"/>
          </ac:spMkLst>
        </pc:spChg>
        <pc:spChg chg="add del mod">
          <ac:chgData name="정 윤지" userId="b00ce3c5feab0cbf" providerId="LiveId" clId="{788B73AC-92A0-4EFF-8F79-F355C10C549A}" dt="2021-03-27T08:49:24.615" v="2337" actId="478"/>
          <ac:spMkLst>
            <pc:docMk/>
            <pc:sldMk cId="1412844945" sldId="280"/>
            <ac:spMk id="34" creationId="{8F44B1DF-5AFC-46C8-94EE-2FDFFBF4B097}"/>
          </ac:spMkLst>
        </pc:spChg>
        <pc:grpChg chg="del">
          <ac:chgData name="정 윤지" userId="b00ce3c5feab0cbf" providerId="LiveId" clId="{788B73AC-92A0-4EFF-8F79-F355C10C549A}" dt="2021-03-27T05:37:44.231" v="351" actId="478"/>
          <ac:grpSpMkLst>
            <pc:docMk/>
            <pc:sldMk cId="1412844945" sldId="280"/>
            <ac:grpSpMk id="10" creationId="{CFDCC8B4-B9F9-4336-8142-F587508999D6}"/>
          </ac:grpSpMkLst>
        </pc:grpChg>
        <pc:picChg chg="add mod">
          <ac:chgData name="정 윤지" userId="b00ce3c5feab0cbf" providerId="LiveId" clId="{788B73AC-92A0-4EFF-8F79-F355C10C549A}" dt="2021-03-27T09:33:52.858" v="2819" actId="166"/>
          <ac:picMkLst>
            <pc:docMk/>
            <pc:sldMk cId="1412844945" sldId="280"/>
            <ac:picMk id="1026" creationId="{190F5FD3-9E09-4C05-8E4F-C4A634503C7F}"/>
          </ac:picMkLst>
        </pc:picChg>
        <pc:picChg chg="add mod">
          <ac:chgData name="정 윤지" userId="b00ce3c5feab0cbf" providerId="LiveId" clId="{788B73AC-92A0-4EFF-8F79-F355C10C549A}" dt="2021-03-27T09:34:11.355" v="2822" actId="166"/>
          <ac:picMkLst>
            <pc:docMk/>
            <pc:sldMk cId="1412844945" sldId="280"/>
            <ac:picMk id="1028" creationId="{76182CE8-C69B-4900-88B1-AD85FA597060}"/>
          </ac:picMkLst>
        </pc:picChg>
        <pc:picChg chg="add mod">
          <ac:chgData name="정 윤지" userId="b00ce3c5feab0cbf" providerId="LiveId" clId="{788B73AC-92A0-4EFF-8F79-F355C10C549A}" dt="2021-03-27T09:34:38.277" v="2826" actId="166"/>
          <ac:picMkLst>
            <pc:docMk/>
            <pc:sldMk cId="1412844945" sldId="280"/>
            <ac:picMk id="1030" creationId="{DF952B36-276B-47AE-8C49-2DA738396B97}"/>
          </ac:picMkLst>
        </pc:picChg>
      </pc:sldChg>
      <pc:sldChg chg="addSp delSp modSp mod modAnim">
        <pc:chgData name="정 윤지" userId="b00ce3c5feab0cbf" providerId="LiveId" clId="{788B73AC-92A0-4EFF-8F79-F355C10C549A}" dt="2021-03-27T09:45:16.589" v="3189"/>
        <pc:sldMkLst>
          <pc:docMk/>
          <pc:sldMk cId="1490820629" sldId="281"/>
        </pc:sldMkLst>
        <pc:spChg chg="del">
          <ac:chgData name="정 윤지" userId="b00ce3c5feab0cbf" providerId="LiveId" clId="{788B73AC-92A0-4EFF-8F79-F355C10C549A}" dt="2021-03-27T05:37:48.353" v="353" actId="478"/>
          <ac:spMkLst>
            <pc:docMk/>
            <pc:sldMk cId="1490820629" sldId="281"/>
            <ac:spMk id="5" creationId="{A0CCBB4A-877B-41DA-8D46-22629A0BFA09}"/>
          </ac:spMkLst>
        </pc:spChg>
        <pc:spChg chg="mod">
          <ac:chgData name="정 윤지" userId="b00ce3c5feab0cbf" providerId="LiveId" clId="{788B73AC-92A0-4EFF-8F79-F355C10C549A}" dt="2021-03-27T08:55:40.007" v="2393"/>
          <ac:spMkLst>
            <pc:docMk/>
            <pc:sldMk cId="1490820629" sldId="281"/>
            <ac:spMk id="8" creationId="{84244829-E4B4-4085-839C-EB03B985EAE0}"/>
          </ac:spMkLst>
        </pc:spChg>
        <pc:spChg chg="mod">
          <ac:chgData name="정 윤지" userId="b00ce3c5feab0cbf" providerId="LiveId" clId="{788B73AC-92A0-4EFF-8F79-F355C10C549A}" dt="2021-03-27T05:16:56.491" v="283"/>
          <ac:spMkLst>
            <pc:docMk/>
            <pc:sldMk cId="1490820629" sldId="281"/>
            <ac:spMk id="9" creationId="{0C21A27C-05DC-4F57-A936-9CB3BAE12A92}"/>
          </ac:spMkLst>
        </pc:spChg>
        <pc:spChg chg="add mod">
          <ac:chgData name="정 윤지" userId="b00ce3c5feab0cbf" providerId="LiveId" clId="{788B73AC-92A0-4EFF-8F79-F355C10C549A}" dt="2021-03-27T09:06:16.670" v="2517" actId="1037"/>
          <ac:spMkLst>
            <pc:docMk/>
            <pc:sldMk cId="1490820629" sldId="281"/>
            <ac:spMk id="13" creationId="{F431B328-CE03-4128-A836-36E9AFD4CC3F}"/>
          </ac:spMkLst>
        </pc:spChg>
        <pc:spChg chg="add mod">
          <ac:chgData name="정 윤지" userId="b00ce3c5feab0cbf" providerId="LiveId" clId="{788B73AC-92A0-4EFF-8F79-F355C10C549A}" dt="2021-03-27T09:06:16.670" v="2517" actId="1037"/>
          <ac:spMkLst>
            <pc:docMk/>
            <pc:sldMk cId="1490820629" sldId="281"/>
            <ac:spMk id="14" creationId="{60D2CD17-D6FC-479A-B08F-D7D31499012A}"/>
          </ac:spMkLst>
        </pc:spChg>
        <pc:spChg chg="add mod">
          <ac:chgData name="정 윤지" userId="b00ce3c5feab0cbf" providerId="LiveId" clId="{788B73AC-92A0-4EFF-8F79-F355C10C549A}" dt="2021-03-27T09:06:16.670" v="2517" actId="1037"/>
          <ac:spMkLst>
            <pc:docMk/>
            <pc:sldMk cId="1490820629" sldId="281"/>
            <ac:spMk id="15" creationId="{D65D9809-E9DB-45BE-8F57-4E3D41C668E8}"/>
          </ac:spMkLst>
        </pc:spChg>
        <pc:spChg chg="add del mod">
          <ac:chgData name="정 윤지" userId="b00ce3c5feab0cbf" providerId="LiveId" clId="{788B73AC-92A0-4EFF-8F79-F355C10C549A}" dt="2021-03-27T09:04:43.659" v="2505" actId="478"/>
          <ac:spMkLst>
            <pc:docMk/>
            <pc:sldMk cId="1490820629" sldId="281"/>
            <ac:spMk id="16" creationId="{643B6723-9907-4186-931B-C2442D61B207}"/>
          </ac:spMkLst>
        </pc:spChg>
        <pc:spChg chg="add mod">
          <ac:chgData name="정 윤지" userId="b00ce3c5feab0cbf" providerId="LiveId" clId="{788B73AC-92A0-4EFF-8F79-F355C10C549A}" dt="2021-03-27T09:06:16.670" v="2517" actId="1037"/>
          <ac:spMkLst>
            <pc:docMk/>
            <pc:sldMk cId="1490820629" sldId="281"/>
            <ac:spMk id="17" creationId="{775B2038-9AE2-43A3-8C92-0970E7AEAAFC}"/>
          </ac:spMkLst>
        </pc:spChg>
        <pc:spChg chg="add mod">
          <ac:chgData name="정 윤지" userId="b00ce3c5feab0cbf" providerId="LiveId" clId="{788B73AC-92A0-4EFF-8F79-F355C10C549A}" dt="2021-03-27T09:06:16.670" v="2517" actId="1037"/>
          <ac:spMkLst>
            <pc:docMk/>
            <pc:sldMk cId="1490820629" sldId="281"/>
            <ac:spMk id="18" creationId="{78558D8B-43D9-472D-AC08-4123011599BE}"/>
          </ac:spMkLst>
        </pc:spChg>
        <pc:spChg chg="add del mod">
          <ac:chgData name="정 윤지" userId="b00ce3c5feab0cbf" providerId="LiveId" clId="{788B73AC-92A0-4EFF-8F79-F355C10C549A}" dt="2021-03-27T09:04:43.659" v="2505" actId="478"/>
          <ac:spMkLst>
            <pc:docMk/>
            <pc:sldMk cId="1490820629" sldId="281"/>
            <ac:spMk id="19" creationId="{23EEA895-8DA8-4801-8361-EB3A4C344158}"/>
          </ac:spMkLst>
        </pc:spChg>
        <pc:spChg chg="add mod">
          <ac:chgData name="정 윤지" userId="b00ce3c5feab0cbf" providerId="LiveId" clId="{788B73AC-92A0-4EFF-8F79-F355C10C549A}" dt="2021-03-27T09:39:45.939" v="2890" actId="1076"/>
          <ac:spMkLst>
            <pc:docMk/>
            <pc:sldMk cId="1490820629" sldId="281"/>
            <ac:spMk id="20" creationId="{2AD185C4-0E78-485B-AC01-2B95E3F58013}"/>
          </ac:spMkLst>
        </pc:spChg>
        <pc:spChg chg="add mod">
          <ac:chgData name="정 윤지" userId="b00ce3c5feab0cbf" providerId="LiveId" clId="{788B73AC-92A0-4EFF-8F79-F355C10C549A}" dt="2021-03-27T09:40:49.838" v="2965" actId="1076"/>
          <ac:spMkLst>
            <pc:docMk/>
            <pc:sldMk cId="1490820629" sldId="281"/>
            <ac:spMk id="21" creationId="{15C9E988-C0C0-483C-9731-7BF8846B2195}"/>
          </ac:spMkLst>
        </pc:spChg>
        <pc:spChg chg="add mod">
          <ac:chgData name="정 윤지" userId="b00ce3c5feab0cbf" providerId="LiveId" clId="{788B73AC-92A0-4EFF-8F79-F355C10C549A}" dt="2021-03-27T09:41:23.269" v="3054" actId="1076"/>
          <ac:spMkLst>
            <pc:docMk/>
            <pc:sldMk cId="1490820629" sldId="281"/>
            <ac:spMk id="22" creationId="{3752D8B0-D05C-4509-B28C-042490D6810C}"/>
          </ac:spMkLst>
        </pc:spChg>
        <pc:spChg chg="add del mod">
          <ac:chgData name="정 윤지" userId="b00ce3c5feab0cbf" providerId="LiveId" clId="{788B73AC-92A0-4EFF-8F79-F355C10C549A}" dt="2021-03-27T09:04:43.659" v="2505" actId="478"/>
          <ac:spMkLst>
            <pc:docMk/>
            <pc:sldMk cId="1490820629" sldId="281"/>
            <ac:spMk id="23" creationId="{F3CDE789-70F4-4445-9EBD-2F45DC777302}"/>
          </ac:spMkLst>
        </pc:spChg>
        <pc:grpChg chg="del">
          <ac:chgData name="정 윤지" userId="b00ce3c5feab0cbf" providerId="LiveId" clId="{788B73AC-92A0-4EFF-8F79-F355C10C549A}" dt="2021-03-27T05:37:48.353" v="353" actId="478"/>
          <ac:grpSpMkLst>
            <pc:docMk/>
            <pc:sldMk cId="1490820629" sldId="281"/>
            <ac:grpSpMk id="10" creationId="{2B0892C5-0EC3-427D-9403-857D26414C2B}"/>
          </ac:grpSpMkLst>
        </pc:grpChg>
        <pc:picChg chg="add mod">
          <ac:chgData name="정 윤지" userId="b00ce3c5feab0cbf" providerId="LiveId" clId="{788B73AC-92A0-4EFF-8F79-F355C10C549A}" dt="2021-03-27T09:42:39.658" v="3173" actId="1076"/>
          <ac:picMkLst>
            <pc:docMk/>
            <pc:sldMk cId="1490820629" sldId="281"/>
            <ac:picMk id="2050" creationId="{525FD72C-3A7A-4E09-82FF-233CEB0B26A5}"/>
          </ac:picMkLst>
        </pc:picChg>
        <pc:picChg chg="add mod">
          <ac:chgData name="정 윤지" userId="b00ce3c5feab0cbf" providerId="LiveId" clId="{788B73AC-92A0-4EFF-8F79-F355C10C549A}" dt="2021-03-27T09:44:15.643" v="3183" actId="1076"/>
          <ac:picMkLst>
            <pc:docMk/>
            <pc:sldMk cId="1490820629" sldId="281"/>
            <ac:picMk id="2052" creationId="{5E4645DC-3F36-4661-B0E7-229B1BCC7A0A}"/>
          </ac:picMkLst>
        </pc:picChg>
        <pc:picChg chg="add del mod">
          <ac:chgData name="정 윤지" userId="b00ce3c5feab0cbf" providerId="LiveId" clId="{788B73AC-92A0-4EFF-8F79-F355C10C549A}" dt="2021-03-27T09:44:16.909" v="3184"/>
          <ac:picMkLst>
            <pc:docMk/>
            <pc:sldMk cId="1490820629" sldId="281"/>
            <ac:picMk id="2054" creationId="{775D911D-A94B-4A95-83A1-8BFE84ECEFB6}"/>
          </ac:picMkLst>
        </pc:picChg>
        <pc:picChg chg="add mod">
          <ac:chgData name="정 윤지" userId="b00ce3c5feab0cbf" providerId="LiveId" clId="{788B73AC-92A0-4EFF-8F79-F355C10C549A}" dt="2021-03-27T09:45:04.735" v="3188" actId="1076"/>
          <ac:picMkLst>
            <pc:docMk/>
            <pc:sldMk cId="1490820629" sldId="281"/>
            <ac:picMk id="2056" creationId="{5D415696-B884-4009-B0E1-3BB2B83432CA}"/>
          </ac:picMkLst>
        </pc:picChg>
      </pc:sldChg>
      <pc:sldChg chg="del">
        <pc:chgData name="정 윤지" userId="b00ce3c5feab0cbf" providerId="LiveId" clId="{788B73AC-92A0-4EFF-8F79-F355C10C549A}" dt="2021-03-27T05:17:37.429" v="286" actId="2696"/>
        <pc:sldMkLst>
          <pc:docMk/>
          <pc:sldMk cId="672970566" sldId="283"/>
        </pc:sldMkLst>
      </pc:sldChg>
      <pc:sldChg chg="del">
        <pc:chgData name="정 윤지" userId="b00ce3c5feab0cbf" providerId="LiveId" clId="{788B73AC-92A0-4EFF-8F79-F355C10C549A}" dt="2021-03-27T05:17:42.693" v="287" actId="2696"/>
        <pc:sldMkLst>
          <pc:docMk/>
          <pc:sldMk cId="963647885" sldId="284"/>
        </pc:sldMkLst>
      </pc:sldChg>
      <pc:sldChg chg="del">
        <pc:chgData name="정 윤지" userId="b00ce3c5feab0cbf" providerId="LiveId" clId="{788B73AC-92A0-4EFF-8F79-F355C10C549A}" dt="2021-03-27T05:17:45.693" v="288" actId="2696"/>
        <pc:sldMkLst>
          <pc:docMk/>
          <pc:sldMk cId="2852335204" sldId="286"/>
        </pc:sldMkLst>
      </pc:sldChg>
      <pc:sldChg chg="del">
        <pc:chgData name="정 윤지" userId="b00ce3c5feab0cbf" providerId="LiveId" clId="{788B73AC-92A0-4EFF-8F79-F355C10C549A}" dt="2021-03-27T05:17:48.272" v="289" actId="2696"/>
        <pc:sldMkLst>
          <pc:docMk/>
          <pc:sldMk cId="3733262236" sldId="287"/>
        </pc:sldMkLst>
      </pc:sldChg>
      <pc:sldChg chg="addSp delSp modSp mod modAnim">
        <pc:chgData name="정 윤지" userId="b00ce3c5feab0cbf" providerId="LiveId" clId="{788B73AC-92A0-4EFF-8F79-F355C10C549A}" dt="2021-03-27T10:35:42.668" v="3778"/>
        <pc:sldMkLst>
          <pc:docMk/>
          <pc:sldMk cId="626258793" sldId="288"/>
        </pc:sldMkLst>
        <pc:spChg chg="mod">
          <ac:chgData name="정 윤지" userId="b00ce3c5feab0cbf" providerId="LiveId" clId="{788B73AC-92A0-4EFF-8F79-F355C10C549A}" dt="2021-03-27T08:56:02.768" v="2424"/>
          <ac:spMkLst>
            <pc:docMk/>
            <pc:sldMk cId="626258793" sldId="288"/>
            <ac:spMk id="320" creationId="{B3195B96-A818-44FA-9A9C-E73B8388804B}"/>
          </ac:spMkLst>
        </pc:spChg>
        <pc:spChg chg="mod">
          <ac:chgData name="정 윤지" userId="b00ce3c5feab0cbf" providerId="LiveId" clId="{788B73AC-92A0-4EFF-8F79-F355C10C549A}" dt="2021-03-27T05:17:11.355" v="284"/>
          <ac:spMkLst>
            <pc:docMk/>
            <pc:sldMk cId="626258793" sldId="288"/>
            <ac:spMk id="321" creationId="{09FAA108-82F5-484D-B81C-F8CAFCB28B8C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2" creationId="{0FADB52B-3603-4AEB-80E2-F5A6E8C6E433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3" creationId="{A4D13D34-2677-4B54-B8E7-6D0F07A55ADA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4" creationId="{62CDAF00-65BF-4AF7-A286-FF4CDD6785BF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5" creationId="{08CF3555-6CCD-43C9-B962-A1340C3AAF35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6" creationId="{8A5882EB-C856-44E1-BB10-E4DB31030CAE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7" creationId="{144E36C5-8DA0-4755-9E76-E176C6855053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8" creationId="{0C6BEC79-7D6B-4AF1-93C4-1C8CF5B27D87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29" creationId="{ACA6A149-DDD5-4B29-87F9-4556EE903BA8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30" creationId="{EC1B8F77-492C-4D1E-982C-483C397D6015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31" creationId="{B26040EB-B5E0-4A36-9991-99E6F05AA1FC}"/>
          </ac:spMkLst>
        </pc:spChg>
        <pc:spChg chg="add del mod">
          <ac:chgData name="정 윤지" userId="b00ce3c5feab0cbf" providerId="LiveId" clId="{788B73AC-92A0-4EFF-8F79-F355C10C549A}" dt="2021-03-27T05:40:54.704" v="380" actId="478"/>
          <ac:spMkLst>
            <pc:docMk/>
            <pc:sldMk cId="626258793" sldId="288"/>
            <ac:spMk id="332" creationId="{1FCD4060-FCE5-4BD2-8AF8-E72921296448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33" creationId="{19814D4A-0775-48F9-9112-AB4957993572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34" creationId="{8B7F890B-0A5F-4ED0-AEBB-FEA7ADF2059D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35" creationId="{4C18D6C2-92CF-44ED-9843-CE88C73E2AA9}"/>
          </ac:spMkLst>
        </pc:spChg>
        <pc:spChg chg="add del mod">
          <ac:chgData name="정 윤지" userId="b00ce3c5feab0cbf" providerId="LiveId" clId="{788B73AC-92A0-4EFF-8F79-F355C10C549A}" dt="2021-03-27T10:29:55.683" v="3741" actId="478"/>
          <ac:spMkLst>
            <pc:docMk/>
            <pc:sldMk cId="626258793" sldId="288"/>
            <ac:spMk id="336" creationId="{46B9D775-33BF-493C-B1BD-B5E1F7ADAD64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37" creationId="{1AB384BA-BEEA-498B-904A-E501D07D45E3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38" creationId="{DE8CCDEF-B3B1-4E9F-8FD9-45FAFDB37093}"/>
          </ac:spMkLst>
        </pc:spChg>
        <pc:spChg chg="add del mod">
          <ac:chgData name="정 윤지" userId="b00ce3c5feab0cbf" providerId="LiveId" clId="{788B73AC-92A0-4EFF-8F79-F355C10C549A}" dt="2021-03-27T10:29:55.683" v="3741" actId="478"/>
          <ac:spMkLst>
            <pc:docMk/>
            <pc:sldMk cId="626258793" sldId="288"/>
            <ac:spMk id="339" creationId="{3329063C-092F-4676-9936-FF116F01322F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40" creationId="{23D2F9E6-0C97-45F5-AF42-735519BB8B8D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41" creationId="{43C0008E-4BB6-4A2C-85E6-2C747CABEA0B}"/>
          </ac:spMkLst>
        </pc:spChg>
        <pc:spChg chg="add mod">
          <ac:chgData name="정 윤지" userId="b00ce3c5feab0cbf" providerId="LiveId" clId="{788B73AC-92A0-4EFF-8F79-F355C10C549A}" dt="2021-03-27T10:31:30.059" v="3757" actId="1038"/>
          <ac:spMkLst>
            <pc:docMk/>
            <pc:sldMk cId="626258793" sldId="288"/>
            <ac:spMk id="342" creationId="{06961F66-C2DE-45D7-8E5F-C4374B51FF3E}"/>
          </ac:spMkLst>
        </pc:spChg>
        <pc:spChg chg="add del mod">
          <ac:chgData name="정 윤지" userId="b00ce3c5feab0cbf" providerId="LiveId" clId="{788B73AC-92A0-4EFF-8F79-F355C10C549A}" dt="2021-03-27T10:29:55.683" v="3741" actId="478"/>
          <ac:spMkLst>
            <pc:docMk/>
            <pc:sldMk cId="626258793" sldId="288"/>
            <ac:spMk id="343" creationId="{3B86A17A-EE0E-46F8-9B98-A2A2C7EFEA77}"/>
          </ac:spMkLst>
        </pc:spChg>
        <pc:grpChg chg="del">
          <ac:chgData name="정 윤지" userId="b00ce3c5feab0cbf" providerId="LiveId" clId="{788B73AC-92A0-4EFF-8F79-F355C10C549A}" dt="2021-03-27T05:37:53.166" v="355" actId="478"/>
          <ac:grpSpMkLst>
            <pc:docMk/>
            <pc:sldMk cId="626258793" sldId="288"/>
            <ac:grpSpMk id="3" creationId="{FEDB2104-9A64-4A57-A4A9-44C198E227A6}"/>
          </ac:grpSpMkLst>
        </pc:grpChg>
        <pc:picChg chg="add mod">
          <ac:chgData name="정 윤지" userId="b00ce3c5feab0cbf" providerId="LiveId" clId="{788B73AC-92A0-4EFF-8F79-F355C10C549A}" dt="2021-03-27T10:32:46.607" v="3768" actId="1076"/>
          <ac:picMkLst>
            <pc:docMk/>
            <pc:sldMk cId="626258793" sldId="288"/>
            <ac:picMk id="5122" creationId="{3EBDCEEA-0BBB-47F4-9132-157AE20A8716}"/>
          </ac:picMkLst>
        </pc:picChg>
        <pc:picChg chg="add mod">
          <ac:chgData name="정 윤지" userId="b00ce3c5feab0cbf" providerId="LiveId" clId="{788B73AC-92A0-4EFF-8F79-F355C10C549A}" dt="2021-03-27T10:34:35.959" v="3771" actId="1076"/>
          <ac:picMkLst>
            <pc:docMk/>
            <pc:sldMk cId="626258793" sldId="288"/>
            <ac:picMk id="5124" creationId="{B42A26F6-7C70-481F-A185-1CDB780D064D}"/>
          </ac:picMkLst>
        </pc:picChg>
        <pc:picChg chg="add mod">
          <ac:chgData name="정 윤지" userId="b00ce3c5feab0cbf" providerId="LiveId" clId="{788B73AC-92A0-4EFF-8F79-F355C10C549A}" dt="2021-03-27T10:35:37.768" v="3777" actId="1076"/>
          <ac:picMkLst>
            <pc:docMk/>
            <pc:sldMk cId="626258793" sldId="288"/>
            <ac:picMk id="5126" creationId="{CC22112A-AB26-418C-A9FA-AE49957601C7}"/>
          </ac:picMkLst>
        </pc:picChg>
        <pc:cxnChg chg="mod">
          <ac:chgData name="정 윤지" userId="b00ce3c5feab0cbf" providerId="LiveId" clId="{788B73AC-92A0-4EFF-8F79-F355C10C549A}" dt="2021-03-27T10:30:32.247" v="3744" actId="1076"/>
          <ac:cxnSpMkLst>
            <pc:docMk/>
            <pc:sldMk cId="626258793" sldId="288"/>
            <ac:cxnSpMk id="4" creationId="{00000000-0000-0000-0000-000000000000}"/>
          </ac:cxnSpMkLst>
        </pc:cxnChg>
      </pc:sldChg>
      <pc:sldChg chg="addSp delSp modSp mod modAnim">
        <pc:chgData name="정 윤지" userId="b00ce3c5feab0cbf" providerId="LiveId" clId="{788B73AC-92A0-4EFF-8F79-F355C10C549A}" dt="2021-03-27T10:47:25.350" v="4059"/>
        <pc:sldMkLst>
          <pc:docMk/>
          <pc:sldMk cId="3320459066" sldId="289"/>
        </pc:sldMkLst>
        <pc:spChg chg="mod">
          <ac:chgData name="정 윤지" userId="b00ce3c5feab0cbf" providerId="LiveId" clId="{788B73AC-92A0-4EFF-8F79-F355C10C549A}" dt="2021-03-27T08:56:07.510" v="2440" actId="20577"/>
          <ac:spMkLst>
            <pc:docMk/>
            <pc:sldMk cId="3320459066" sldId="289"/>
            <ac:spMk id="218" creationId="{BC11E912-024B-4E69-91A8-E7C7A3B3A3B5}"/>
          </ac:spMkLst>
        </pc:spChg>
        <pc:spChg chg="mod">
          <ac:chgData name="정 윤지" userId="b00ce3c5feab0cbf" providerId="LiveId" clId="{788B73AC-92A0-4EFF-8F79-F355C10C549A}" dt="2021-03-27T05:17:25.838" v="285"/>
          <ac:spMkLst>
            <pc:docMk/>
            <pc:sldMk cId="3320459066" sldId="289"/>
            <ac:spMk id="219" creationId="{150F95F1-B5B8-42B7-9515-B8D2FC6FAA58}"/>
          </ac:spMkLst>
        </pc:spChg>
        <pc:spChg chg="add mod">
          <ac:chgData name="정 윤지" userId="b00ce3c5feab0cbf" providerId="LiveId" clId="{788B73AC-92A0-4EFF-8F79-F355C10C549A}" dt="2021-03-27T10:39:42.409" v="3841" actId="1037"/>
          <ac:spMkLst>
            <pc:docMk/>
            <pc:sldMk cId="3320459066" sldId="289"/>
            <ac:spMk id="220" creationId="{769354B6-D68F-45F8-889A-FEFFBE100F45}"/>
          </ac:spMkLst>
        </pc:spChg>
        <pc:spChg chg="add mod">
          <ac:chgData name="정 윤지" userId="b00ce3c5feab0cbf" providerId="LiveId" clId="{788B73AC-92A0-4EFF-8F79-F355C10C549A}" dt="2021-03-27T10:39:42.409" v="3841" actId="1037"/>
          <ac:spMkLst>
            <pc:docMk/>
            <pc:sldMk cId="3320459066" sldId="289"/>
            <ac:spMk id="221" creationId="{12937E3F-2AD0-4027-98F9-7350EDF0572B}"/>
          </ac:spMkLst>
        </pc:spChg>
        <pc:spChg chg="add mod">
          <ac:chgData name="정 윤지" userId="b00ce3c5feab0cbf" providerId="LiveId" clId="{788B73AC-92A0-4EFF-8F79-F355C10C549A}" dt="2021-03-27T10:39:42.409" v="3841" actId="1037"/>
          <ac:spMkLst>
            <pc:docMk/>
            <pc:sldMk cId="3320459066" sldId="289"/>
            <ac:spMk id="222" creationId="{5C03E0A6-2A27-4004-82FE-2D0B50C78593}"/>
          </ac:spMkLst>
        </pc:spChg>
        <pc:spChg chg="add del mod">
          <ac:chgData name="정 윤지" userId="b00ce3c5feab0cbf" providerId="LiveId" clId="{788B73AC-92A0-4EFF-8F79-F355C10C549A}" dt="2021-03-27T10:38:48.177" v="3779" actId="478"/>
          <ac:spMkLst>
            <pc:docMk/>
            <pc:sldMk cId="3320459066" sldId="289"/>
            <ac:spMk id="223" creationId="{A490CE69-6DAC-4187-8B55-E321C5DD4E07}"/>
          </ac:spMkLst>
        </pc:spChg>
        <pc:spChg chg="add mod">
          <ac:chgData name="정 윤지" userId="b00ce3c5feab0cbf" providerId="LiveId" clId="{788B73AC-92A0-4EFF-8F79-F355C10C549A}" dt="2021-03-27T10:39:42.409" v="3841" actId="1037"/>
          <ac:spMkLst>
            <pc:docMk/>
            <pc:sldMk cId="3320459066" sldId="289"/>
            <ac:spMk id="224" creationId="{30A0AE5D-D4FE-475B-B852-5202B3F26CC0}"/>
          </ac:spMkLst>
        </pc:spChg>
        <pc:spChg chg="add mod">
          <ac:chgData name="정 윤지" userId="b00ce3c5feab0cbf" providerId="LiveId" clId="{788B73AC-92A0-4EFF-8F79-F355C10C549A}" dt="2021-03-27T10:39:42.409" v="3841" actId="1037"/>
          <ac:spMkLst>
            <pc:docMk/>
            <pc:sldMk cId="3320459066" sldId="289"/>
            <ac:spMk id="225" creationId="{D8047C84-6429-4897-9DDD-D02B9E5F612D}"/>
          </ac:spMkLst>
        </pc:spChg>
        <pc:spChg chg="add del mod">
          <ac:chgData name="정 윤지" userId="b00ce3c5feab0cbf" providerId="LiveId" clId="{788B73AC-92A0-4EFF-8F79-F355C10C549A}" dt="2021-03-27T10:38:49.344" v="3780" actId="478"/>
          <ac:spMkLst>
            <pc:docMk/>
            <pc:sldMk cId="3320459066" sldId="289"/>
            <ac:spMk id="226" creationId="{0461C61B-E3AD-4649-8C0A-619A776DFDA9}"/>
          </ac:spMkLst>
        </pc:spChg>
        <pc:spChg chg="add mod">
          <ac:chgData name="정 윤지" userId="b00ce3c5feab0cbf" providerId="LiveId" clId="{788B73AC-92A0-4EFF-8F79-F355C10C549A}" dt="2021-03-27T10:41:16.513" v="4030" actId="1076"/>
          <ac:spMkLst>
            <pc:docMk/>
            <pc:sldMk cId="3320459066" sldId="289"/>
            <ac:spMk id="227" creationId="{347994A9-89D2-47BD-ABAC-EEAF7207F641}"/>
          </ac:spMkLst>
        </pc:spChg>
        <pc:spChg chg="add mod">
          <ac:chgData name="정 윤지" userId="b00ce3c5feab0cbf" providerId="LiveId" clId="{788B73AC-92A0-4EFF-8F79-F355C10C549A}" dt="2021-03-27T10:41:20.808" v="4031" actId="1076"/>
          <ac:spMkLst>
            <pc:docMk/>
            <pc:sldMk cId="3320459066" sldId="289"/>
            <ac:spMk id="228" creationId="{71AA85BC-B240-49B1-A149-363E4D9C7FDE}"/>
          </ac:spMkLst>
        </pc:spChg>
        <pc:spChg chg="add mod">
          <ac:chgData name="정 윤지" userId="b00ce3c5feab0cbf" providerId="LiveId" clId="{788B73AC-92A0-4EFF-8F79-F355C10C549A}" dt="2021-03-27T10:47:07.260" v="4056" actId="1076"/>
          <ac:spMkLst>
            <pc:docMk/>
            <pc:sldMk cId="3320459066" sldId="289"/>
            <ac:spMk id="229" creationId="{0EE2D983-64A9-4AC1-9E80-E1FE7DA3FC1A}"/>
          </ac:spMkLst>
        </pc:spChg>
        <pc:spChg chg="add del mod">
          <ac:chgData name="정 윤지" userId="b00ce3c5feab0cbf" providerId="LiveId" clId="{788B73AC-92A0-4EFF-8F79-F355C10C549A}" dt="2021-03-27T10:39:33.185" v="3802" actId="478"/>
          <ac:spMkLst>
            <pc:docMk/>
            <pc:sldMk cId="3320459066" sldId="289"/>
            <ac:spMk id="230" creationId="{8D88A546-B8BF-4615-9DE8-F908197FF6F3}"/>
          </ac:spMkLst>
        </pc:spChg>
        <pc:grpChg chg="del">
          <ac:chgData name="정 윤지" userId="b00ce3c5feab0cbf" providerId="LiveId" clId="{788B73AC-92A0-4EFF-8F79-F355C10C549A}" dt="2021-03-27T05:37:57.334" v="357" actId="478"/>
          <ac:grpSpMkLst>
            <pc:docMk/>
            <pc:sldMk cId="3320459066" sldId="289"/>
            <ac:grpSpMk id="318" creationId="{80CD5D6F-9612-46D5-B7F6-8A34AF232B5A}"/>
          </ac:grpSpMkLst>
        </pc:grpChg>
        <pc:picChg chg="add mod">
          <ac:chgData name="정 윤지" userId="b00ce3c5feab0cbf" providerId="LiveId" clId="{788B73AC-92A0-4EFF-8F79-F355C10C549A}" dt="2021-03-27T10:45:04.785" v="4037" actId="1076"/>
          <ac:picMkLst>
            <pc:docMk/>
            <pc:sldMk cId="3320459066" sldId="289"/>
            <ac:picMk id="6146" creationId="{2759835B-A921-4C78-810A-F8E2B61DAA12}"/>
          </ac:picMkLst>
        </pc:picChg>
        <pc:picChg chg="add mod">
          <ac:chgData name="정 윤지" userId="b00ce3c5feab0cbf" providerId="LiveId" clId="{788B73AC-92A0-4EFF-8F79-F355C10C549A}" dt="2021-03-27T10:45:58.357" v="4042" actId="1076"/>
          <ac:picMkLst>
            <pc:docMk/>
            <pc:sldMk cId="3320459066" sldId="289"/>
            <ac:picMk id="6148" creationId="{C889D463-B094-4EA2-91FD-CA5B89FE0ED5}"/>
          </ac:picMkLst>
        </pc:picChg>
        <pc:picChg chg="add mod">
          <ac:chgData name="정 윤지" userId="b00ce3c5feab0cbf" providerId="LiveId" clId="{788B73AC-92A0-4EFF-8F79-F355C10C549A}" dt="2021-03-27T10:47:22.023" v="4058" actId="1076"/>
          <ac:picMkLst>
            <pc:docMk/>
            <pc:sldMk cId="3320459066" sldId="289"/>
            <ac:picMk id="6150" creationId="{9124F1AC-7C14-4256-AD1D-F817FCBAE901}"/>
          </ac:picMkLst>
        </pc:picChg>
        <pc:cxnChg chg="mod">
          <ac:chgData name="정 윤지" userId="b00ce3c5feab0cbf" providerId="LiveId" clId="{788B73AC-92A0-4EFF-8F79-F355C10C549A}" dt="2021-03-27T10:39:18.423" v="3790" actId="1076"/>
          <ac:cxnSpMkLst>
            <pc:docMk/>
            <pc:sldMk cId="3320459066" sldId="289"/>
            <ac:cxnSpMk id="4" creationId="{00000000-0000-0000-0000-000000000000}"/>
          </ac:cxnSpMkLst>
        </pc:cxnChg>
      </pc:sldChg>
      <pc:sldChg chg="addSp delSp modSp add mod modAnim">
        <pc:chgData name="정 윤지" userId="b00ce3c5feab0cbf" providerId="LiveId" clId="{788B73AC-92A0-4EFF-8F79-F355C10C549A}" dt="2021-03-27T11:03:22.597" v="4216"/>
        <pc:sldMkLst>
          <pc:docMk/>
          <pc:sldMk cId="264185491" sldId="290"/>
        </pc:sldMkLst>
        <pc:spChg chg="add del">
          <ac:chgData name="정 윤지" userId="b00ce3c5feab0cbf" providerId="LiveId" clId="{788B73AC-92A0-4EFF-8F79-F355C10C549A}" dt="2021-03-27T05:38:03.144" v="360" actId="478"/>
          <ac:spMkLst>
            <pc:docMk/>
            <pc:sldMk cId="264185491" sldId="290"/>
            <ac:spMk id="2" creationId="{00000000-0000-0000-0000-000000000000}"/>
          </ac:spMkLst>
        </pc:spChg>
        <pc:spChg chg="mod">
          <ac:chgData name="정 윤지" userId="b00ce3c5feab0cbf" providerId="LiveId" clId="{788B73AC-92A0-4EFF-8F79-F355C10C549A}" dt="2021-03-27T08:56:17.325" v="2456" actId="20577"/>
          <ac:spMkLst>
            <pc:docMk/>
            <pc:sldMk cId="264185491" sldId="290"/>
            <ac:spMk id="320" creationId="{B3195B96-A818-44FA-9A9C-E73B8388804B}"/>
          </ac:spMkLst>
        </pc:spChg>
        <pc:spChg chg="mod">
          <ac:chgData name="정 윤지" userId="b00ce3c5feab0cbf" providerId="LiveId" clId="{788B73AC-92A0-4EFF-8F79-F355C10C549A}" dt="2021-03-27T05:18:55.038" v="295"/>
          <ac:spMkLst>
            <pc:docMk/>
            <pc:sldMk cId="264185491" sldId="290"/>
            <ac:spMk id="321" creationId="{09FAA108-82F5-484D-B81C-F8CAFCB28B8C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2" creationId="{08303F99-A202-49E9-8FDD-E3E25C27EA6C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3" creationId="{56CB7956-25E7-431C-8818-6B39328C6880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4" creationId="{9ABD494D-2A7E-494E-B842-77C1F768B3F9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5" creationId="{D9DC3505-4891-4B49-A5BC-58D595E38B89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6" creationId="{AC7620F7-CFFE-4E55-937F-EE2BF78DFA2B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7" creationId="{6C6ED21D-973E-4A58-97CE-0DE418625860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8" creationId="{BDE2486E-DFEF-4F45-8B9C-2BED841222AC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29" creationId="{B47D8DDC-2063-4505-9D3B-1894BC97FD85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30" creationId="{39054173-923A-4483-BB1A-402AE4FCBAA5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31" creationId="{D434B80E-E961-42A8-B659-9120753373E1}"/>
          </ac:spMkLst>
        </pc:spChg>
        <pc:spChg chg="add del mod">
          <ac:chgData name="정 윤지" userId="b00ce3c5feab0cbf" providerId="LiveId" clId="{788B73AC-92A0-4EFF-8F79-F355C10C549A}" dt="2021-03-27T05:40:58.459" v="382" actId="478"/>
          <ac:spMkLst>
            <pc:docMk/>
            <pc:sldMk cId="264185491" sldId="290"/>
            <ac:spMk id="332" creationId="{699AB3A4-64B7-4937-80A6-A677456A83AD}"/>
          </ac:spMkLst>
        </pc:spChg>
        <pc:spChg chg="add mod">
          <ac:chgData name="정 윤지" userId="b00ce3c5feab0cbf" providerId="LiveId" clId="{788B73AC-92A0-4EFF-8F79-F355C10C549A}" dt="2021-03-27T10:53:30.512" v="4061" actId="1076"/>
          <ac:spMkLst>
            <pc:docMk/>
            <pc:sldMk cId="264185491" sldId="290"/>
            <ac:spMk id="333" creationId="{F7611EBC-616D-45D8-9A9F-B1D7CE3886AE}"/>
          </ac:spMkLst>
        </pc:spChg>
        <pc:spChg chg="add mod">
          <ac:chgData name="정 윤지" userId="b00ce3c5feab0cbf" providerId="LiveId" clId="{788B73AC-92A0-4EFF-8F79-F355C10C549A}" dt="2021-03-27T10:53:30.512" v="4061" actId="1076"/>
          <ac:spMkLst>
            <pc:docMk/>
            <pc:sldMk cId="264185491" sldId="290"/>
            <ac:spMk id="334" creationId="{1A16370A-CC95-41C8-8F57-3E299B7A3C74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35" creationId="{DBB6370A-00A8-4389-9A65-87415FEA20A9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36" creationId="{C86CEB0E-3DD9-46A6-9763-50BAC11AD5A6}"/>
          </ac:spMkLst>
        </pc:spChg>
        <pc:spChg chg="add mod">
          <ac:chgData name="정 윤지" userId="b00ce3c5feab0cbf" providerId="LiveId" clId="{788B73AC-92A0-4EFF-8F79-F355C10C549A}" dt="2021-03-27T10:53:30.512" v="4061" actId="1076"/>
          <ac:spMkLst>
            <pc:docMk/>
            <pc:sldMk cId="264185491" sldId="290"/>
            <ac:spMk id="337" creationId="{9F4A53D7-33F4-46C8-8BEC-EC26AF0E49FC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38" creationId="{2C441D9C-FFDC-4EDF-8225-94E5B2F2225E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39" creationId="{15CCF3C6-0502-4211-9D39-77DB3954039F}"/>
          </ac:spMkLst>
        </pc:spChg>
        <pc:spChg chg="add mod">
          <ac:chgData name="정 윤지" userId="b00ce3c5feab0cbf" providerId="LiveId" clId="{788B73AC-92A0-4EFF-8F79-F355C10C549A}" dt="2021-03-27T11:00:31.548" v="4199" actId="1076"/>
          <ac:spMkLst>
            <pc:docMk/>
            <pc:sldMk cId="264185491" sldId="290"/>
            <ac:spMk id="340" creationId="{2EED8FA7-6626-46D6-A096-1C3D4EF965D7}"/>
          </ac:spMkLst>
        </pc:spChg>
        <pc:spChg chg="add mod">
          <ac:chgData name="정 윤지" userId="b00ce3c5feab0cbf" providerId="LiveId" clId="{788B73AC-92A0-4EFF-8F79-F355C10C549A}" dt="2021-03-27T11:00:35.063" v="4200" actId="1076"/>
          <ac:spMkLst>
            <pc:docMk/>
            <pc:sldMk cId="264185491" sldId="290"/>
            <ac:spMk id="341" creationId="{CA6CEA38-B046-4434-AFE6-47FF76153103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42" creationId="{E246F8A6-B299-411E-8F03-C6F4F5F68687}"/>
          </ac:spMkLst>
        </pc:spChg>
        <pc:spChg chg="add del mod">
          <ac:chgData name="정 윤지" userId="b00ce3c5feab0cbf" providerId="LiveId" clId="{788B73AC-92A0-4EFF-8F79-F355C10C549A}" dt="2021-03-27T10:53:19.153" v="4060" actId="478"/>
          <ac:spMkLst>
            <pc:docMk/>
            <pc:sldMk cId="264185491" sldId="290"/>
            <ac:spMk id="343" creationId="{5E76970B-A3C3-460C-A994-35FD38437300}"/>
          </ac:spMkLst>
        </pc:spChg>
        <pc:grpChg chg="add del">
          <ac:chgData name="정 윤지" userId="b00ce3c5feab0cbf" providerId="LiveId" clId="{788B73AC-92A0-4EFF-8F79-F355C10C549A}" dt="2021-03-27T05:38:07.611" v="361" actId="478"/>
          <ac:grpSpMkLst>
            <pc:docMk/>
            <pc:sldMk cId="264185491" sldId="290"/>
            <ac:grpSpMk id="3" creationId="{FEDB2104-9A64-4A57-A4A9-44C198E227A6}"/>
          </ac:grpSpMkLst>
        </pc:grpChg>
        <pc:picChg chg="add mod">
          <ac:chgData name="정 윤지" userId="b00ce3c5feab0cbf" providerId="LiveId" clId="{788B73AC-92A0-4EFF-8F79-F355C10C549A}" dt="2021-03-27T11:01:15.195" v="4204" actId="1076"/>
          <ac:picMkLst>
            <pc:docMk/>
            <pc:sldMk cId="264185491" sldId="290"/>
            <ac:picMk id="7170" creationId="{16BE8641-861A-4E1D-80AD-CFF6F314E1F0}"/>
          </ac:picMkLst>
        </pc:picChg>
        <pc:picChg chg="add mod">
          <ac:chgData name="정 윤지" userId="b00ce3c5feab0cbf" providerId="LiveId" clId="{788B73AC-92A0-4EFF-8F79-F355C10C549A}" dt="2021-03-27T11:03:20.251" v="4215" actId="1076"/>
          <ac:picMkLst>
            <pc:docMk/>
            <pc:sldMk cId="264185491" sldId="290"/>
            <ac:picMk id="7172" creationId="{C1C287F2-4ED0-414C-9B6A-873EE5C8CCE5}"/>
          </ac:picMkLst>
        </pc:picChg>
        <pc:cxnChg chg="add del">
          <ac:chgData name="정 윤지" userId="b00ce3c5feab0cbf" providerId="LiveId" clId="{788B73AC-92A0-4EFF-8F79-F355C10C549A}" dt="2021-03-27T05:38:03.144" v="360" actId="478"/>
          <ac:cxnSpMkLst>
            <pc:docMk/>
            <pc:sldMk cId="264185491" sldId="290"/>
            <ac:cxnSpMk id="4" creationId="{00000000-0000-0000-0000-000000000000}"/>
          </ac:cxnSpMkLst>
        </pc:cxnChg>
      </pc:sldChg>
      <pc:sldChg chg="addSp delSp modSp add mod modAnim">
        <pc:chgData name="정 윤지" userId="b00ce3c5feab0cbf" providerId="LiveId" clId="{788B73AC-92A0-4EFF-8F79-F355C10C549A}" dt="2021-03-27T11:23:38.727" v="4445"/>
        <pc:sldMkLst>
          <pc:docMk/>
          <pc:sldMk cId="2325213314" sldId="291"/>
        </pc:sldMkLst>
        <pc:spChg chg="add mod">
          <ac:chgData name="정 윤지" userId="b00ce3c5feab0cbf" providerId="LiveId" clId="{788B73AC-92A0-4EFF-8F79-F355C10C549A}" dt="2021-03-27T11:08:53.567" v="4218"/>
          <ac:spMkLst>
            <pc:docMk/>
            <pc:sldMk cId="2325213314" sldId="291"/>
            <ac:spMk id="18" creationId="{E379DC49-2BC2-4B1E-BBB4-8E21335EFA93}"/>
          </ac:spMkLst>
        </pc:spChg>
        <pc:spChg chg="add mod">
          <ac:chgData name="정 윤지" userId="b00ce3c5feab0cbf" providerId="LiveId" clId="{788B73AC-92A0-4EFF-8F79-F355C10C549A}" dt="2021-03-27T11:08:53.567" v="4218"/>
          <ac:spMkLst>
            <pc:docMk/>
            <pc:sldMk cId="2325213314" sldId="291"/>
            <ac:spMk id="19" creationId="{87E40505-E3C3-4F3D-9939-DF48C41B072E}"/>
          </ac:spMkLst>
        </pc:spChg>
        <pc:spChg chg="add mod">
          <ac:chgData name="정 윤지" userId="b00ce3c5feab0cbf" providerId="LiveId" clId="{788B73AC-92A0-4EFF-8F79-F355C10C549A}" dt="2021-03-27T11:08:53.567" v="4218"/>
          <ac:spMkLst>
            <pc:docMk/>
            <pc:sldMk cId="2325213314" sldId="291"/>
            <ac:spMk id="20" creationId="{AD8EE59D-95CD-473E-AF9E-B43F56BA10A6}"/>
          </ac:spMkLst>
        </pc:spChg>
        <pc:spChg chg="add mod">
          <ac:chgData name="정 윤지" userId="b00ce3c5feab0cbf" providerId="LiveId" clId="{788B73AC-92A0-4EFF-8F79-F355C10C549A}" dt="2021-03-27T11:08:53.567" v="4218"/>
          <ac:spMkLst>
            <pc:docMk/>
            <pc:sldMk cId="2325213314" sldId="291"/>
            <ac:spMk id="21" creationId="{FF6D18EE-5888-4C55-895B-943ECF53FB6E}"/>
          </ac:spMkLst>
        </pc:spChg>
        <pc:spChg chg="add mod">
          <ac:chgData name="정 윤지" userId="b00ce3c5feab0cbf" providerId="LiveId" clId="{788B73AC-92A0-4EFF-8F79-F355C10C549A}" dt="2021-03-27T11:08:53.567" v="4218"/>
          <ac:spMkLst>
            <pc:docMk/>
            <pc:sldMk cId="2325213314" sldId="291"/>
            <ac:spMk id="22" creationId="{58BD299B-A9B1-469B-9313-E090CC443456}"/>
          </ac:spMkLst>
        </pc:spChg>
        <pc:spChg chg="add mod">
          <ac:chgData name="정 윤지" userId="b00ce3c5feab0cbf" providerId="LiveId" clId="{788B73AC-92A0-4EFF-8F79-F355C10C549A}" dt="2021-03-27T11:11:30.567" v="4431" actId="1076"/>
          <ac:spMkLst>
            <pc:docMk/>
            <pc:sldMk cId="2325213314" sldId="291"/>
            <ac:spMk id="23" creationId="{FA9B42AB-4BFA-4212-9DC5-B4EAC4AF1C0D}"/>
          </ac:spMkLst>
        </pc:spChg>
        <pc:spChg chg="add mod">
          <ac:chgData name="정 윤지" userId="b00ce3c5feab0cbf" providerId="LiveId" clId="{788B73AC-92A0-4EFF-8F79-F355C10C549A}" dt="2021-03-27T11:11:37.753" v="4432" actId="1076"/>
          <ac:spMkLst>
            <pc:docMk/>
            <pc:sldMk cId="2325213314" sldId="291"/>
            <ac:spMk id="24" creationId="{4723EA3E-BF62-424F-A95C-5C55C41D1AEA}"/>
          </ac:spMkLst>
        </pc:spChg>
        <pc:spChg chg="add mod">
          <ac:chgData name="정 윤지" userId="b00ce3c5feab0cbf" providerId="LiveId" clId="{788B73AC-92A0-4EFF-8F79-F355C10C549A}" dt="2021-03-27T11:11:48.940" v="4433" actId="1076"/>
          <ac:spMkLst>
            <pc:docMk/>
            <pc:sldMk cId="2325213314" sldId="291"/>
            <ac:spMk id="25" creationId="{1842D29E-BCC4-4115-8329-CE4564F61CED}"/>
          </ac:spMkLst>
        </pc:spChg>
        <pc:spChg chg="mod">
          <ac:chgData name="정 윤지" userId="b00ce3c5feab0cbf" providerId="LiveId" clId="{788B73AC-92A0-4EFF-8F79-F355C10C549A}" dt="2021-03-27T08:56:23.899" v="2472" actId="20577"/>
          <ac:spMkLst>
            <pc:docMk/>
            <pc:sldMk cId="2325213314" sldId="291"/>
            <ac:spMk id="320" creationId="{B3195B96-A818-44FA-9A9C-E73B8388804B}"/>
          </ac:spMkLst>
        </pc:spChg>
        <pc:spChg chg="mod">
          <ac:chgData name="정 윤지" userId="b00ce3c5feab0cbf" providerId="LiveId" clId="{788B73AC-92A0-4EFF-8F79-F355C10C549A}" dt="2021-03-27T05:19:12.274" v="296"/>
          <ac:spMkLst>
            <pc:docMk/>
            <pc:sldMk cId="2325213314" sldId="291"/>
            <ac:spMk id="321" creationId="{09FAA108-82F5-484D-B81C-F8CAFCB28B8C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2" creationId="{143457E0-30E4-467A-A60A-4924B6DC494E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3" creationId="{BE53C057-CA98-4126-990D-88699722A649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4" creationId="{A855B307-E801-4990-A8BF-A6CD6BA06DA6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5" creationId="{8E6EAC7D-4F67-447F-AAA9-14AFFD4AAA36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6" creationId="{F6F55F6D-28E3-4554-99BC-EE41063D35DC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7" creationId="{FA3C08BF-0CFC-4CE7-9E01-1F38E9A0EC85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8" creationId="{527EE51D-6637-48CF-89EB-351E8EEB1FAB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29" creationId="{D31CECA0-CD37-434B-AF44-8177C6151440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30" creationId="{F4C265FB-8A2B-4103-AF40-8A3A7F5A7F42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31" creationId="{FB030380-BE14-4328-B5F2-0A0E4E2262FD}"/>
          </ac:spMkLst>
        </pc:spChg>
        <pc:spChg chg="add del mod">
          <ac:chgData name="정 윤지" userId="b00ce3c5feab0cbf" providerId="LiveId" clId="{788B73AC-92A0-4EFF-8F79-F355C10C549A}" dt="2021-03-27T11:08:44.490" v="4217" actId="478"/>
          <ac:spMkLst>
            <pc:docMk/>
            <pc:sldMk cId="2325213314" sldId="291"/>
            <ac:spMk id="332" creationId="{8EAD3A4E-2250-4AD8-AAF6-81BE4BC4C766}"/>
          </ac:spMkLst>
        </pc:spChg>
        <pc:grpChg chg="del">
          <ac:chgData name="정 윤지" userId="b00ce3c5feab0cbf" providerId="LiveId" clId="{788B73AC-92A0-4EFF-8F79-F355C10C549A}" dt="2021-03-27T05:38:13.112" v="363" actId="478"/>
          <ac:grpSpMkLst>
            <pc:docMk/>
            <pc:sldMk cId="2325213314" sldId="291"/>
            <ac:grpSpMk id="3" creationId="{FEDB2104-9A64-4A57-A4A9-44C198E227A6}"/>
          </ac:grpSpMkLst>
        </pc:grpChg>
        <pc:picChg chg="add del mod">
          <ac:chgData name="정 윤지" userId="b00ce3c5feab0cbf" providerId="LiveId" clId="{788B73AC-92A0-4EFF-8F79-F355C10C549A}" dt="2021-03-27T11:09:01.284" v="4220" actId="478"/>
          <ac:picMkLst>
            <pc:docMk/>
            <pc:sldMk cId="2325213314" sldId="291"/>
            <ac:picMk id="26" creationId="{1EC58127-ED00-447D-A680-FD2EBD97AD32}"/>
          </ac:picMkLst>
        </pc:picChg>
        <pc:picChg chg="add del mod">
          <ac:chgData name="정 윤지" userId="b00ce3c5feab0cbf" providerId="LiveId" clId="{788B73AC-92A0-4EFF-8F79-F355C10C549A}" dt="2021-03-27T11:09:02.035" v="4221" actId="478"/>
          <ac:picMkLst>
            <pc:docMk/>
            <pc:sldMk cId="2325213314" sldId="291"/>
            <ac:picMk id="27" creationId="{789E93E3-460F-4D9C-BEB0-BDB535D1319F}"/>
          </ac:picMkLst>
        </pc:picChg>
        <pc:picChg chg="add del mod">
          <ac:chgData name="정 윤지" userId="b00ce3c5feab0cbf" providerId="LiveId" clId="{788B73AC-92A0-4EFF-8F79-F355C10C549A}" dt="2021-03-27T11:09:02.891" v="4222" actId="478"/>
          <ac:picMkLst>
            <pc:docMk/>
            <pc:sldMk cId="2325213314" sldId="291"/>
            <ac:picMk id="28" creationId="{1337C77A-737B-4402-8121-A003B252949D}"/>
          </ac:picMkLst>
        </pc:picChg>
        <pc:picChg chg="add mod">
          <ac:chgData name="정 윤지" userId="b00ce3c5feab0cbf" providerId="LiveId" clId="{788B73AC-92A0-4EFF-8F79-F355C10C549A}" dt="2021-03-27T11:21:01.118" v="4436" actId="1076"/>
          <ac:picMkLst>
            <pc:docMk/>
            <pc:sldMk cId="2325213314" sldId="291"/>
            <ac:picMk id="8194" creationId="{D20AB5D9-2125-4A8B-854A-C74F68B33607}"/>
          </ac:picMkLst>
        </pc:picChg>
        <pc:picChg chg="add mod">
          <ac:chgData name="정 윤지" userId="b00ce3c5feab0cbf" providerId="LiveId" clId="{788B73AC-92A0-4EFF-8F79-F355C10C549A}" dt="2021-03-27T11:22:46.966" v="4440" actId="1076"/>
          <ac:picMkLst>
            <pc:docMk/>
            <pc:sldMk cId="2325213314" sldId="291"/>
            <ac:picMk id="8196" creationId="{644431A1-0E7F-4C2D-8CE7-FA156EBB532E}"/>
          </ac:picMkLst>
        </pc:picChg>
        <pc:picChg chg="add mod">
          <ac:chgData name="정 윤지" userId="b00ce3c5feab0cbf" providerId="LiveId" clId="{788B73AC-92A0-4EFF-8F79-F355C10C549A}" dt="2021-03-27T11:23:36.190" v="4444" actId="1076"/>
          <ac:picMkLst>
            <pc:docMk/>
            <pc:sldMk cId="2325213314" sldId="291"/>
            <ac:picMk id="8198" creationId="{402278B7-5552-4950-A230-8C8C98DFE2EE}"/>
          </ac:picMkLst>
        </pc:picChg>
      </pc:sldChg>
      <pc:sldChg chg="addSp delSp modSp add mod modAnim">
        <pc:chgData name="정 윤지" userId="b00ce3c5feab0cbf" providerId="LiveId" clId="{788B73AC-92A0-4EFF-8F79-F355C10C549A}" dt="2021-03-27T11:45:46.305" v="4664"/>
        <pc:sldMkLst>
          <pc:docMk/>
          <pc:sldMk cId="1067194782" sldId="292"/>
        </pc:sldMkLst>
        <pc:spChg chg="mod">
          <ac:chgData name="정 윤지" userId="b00ce3c5feab0cbf" providerId="LiveId" clId="{788B73AC-92A0-4EFF-8F79-F355C10C549A}" dt="2021-03-27T08:56:32.038" v="2488"/>
          <ac:spMkLst>
            <pc:docMk/>
            <pc:sldMk cId="1067194782" sldId="292"/>
            <ac:spMk id="320" creationId="{B3195B96-A818-44FA-9A9C-E73B8388804B}"/>
          </ac:spMkLst>
        </pc:spChg>
        <pc:spChg chg="mod">
          <ac:chgData name="정 윤지" userId="b00ce3c5feab0cbf" providerId="LiveId" clId="{788B73AC-92A0-4EFF-8F79-F355C10C549A}" dt="2021-03-27T05:19:23.704" v="297"/>
          <ac:spMkLst>
            <pc:docMk/>
            <pc:sldMk cId="1067194782" sldId="292"/>
            <ac:spMk id="321" creationId="{09FAA108-82F5-484D-B81C-F8CAFCB28B8C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2" creationId="{5C3F39A1-BE9E-468B-AFF4-70C41C6974E5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3" creationId="{ADF97D4E-2193-47DA-A55F-441534BE94F8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4" creationId="{F54C7D2D-2FE1-48B2-BB40-D2E7B484DD8B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5" creationId="{1089D86B-1248-4394-9AE0-71E81993A883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6" creationId="{761BD559-263F-42A0-AE4D-70FBF1AB42F7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7" creationId="{E87C8D70-83E9-4566-BCF1-5DE4CC496284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8" creationId="{CFEF6EB7-48F0-4F73-B16E-2284DDDDD9CC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29" creationId="{A88C35C9-6E13-465F-89B1-39A3592B38B4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30" creationId="{29770E42-1811-4FEE-BB51-6134D4627DBA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31" creationId="{A9D89104-A4C0-447E-8EDD-9E7D0854DE11}"/>
          </ac:spMkLst>
        </pc:spChg>
        <pc:spChg chg="add del mod">
          <ac:chgData name="정 윤지" userId="b00ce3c5feab0cbf" providerId="LiveId" clId="{788B73AC-92A0-4EFF-8F79-F355C10C549A}" dt="2021-03-27T05:41:07.055" v="384" actId="478"/>
          <ac:spMkLst>
            <pc:docMk/>
            <pc:sldMk cId="1067194782" sldId="292"/>
            <ac:spMk id="332" creationId="{C64A3E87-847E-4DD0-988A-9602DD92A5B1}"/>
          </ac:spMkLst>
        </pc:spChg>
        <pc:spChg chg="add mod">
          <ac:chgData name="정 윤지" userId="b00ce3c5feab0cbf" providerId="LiveId" clId="{788B73AC-92A0-4EFF-8F79-F355C10C549A}" dt="2021-03-27T11:34:44.679" v="4447" actId="1076"/>
          <ac:spMkLst>
            <pc:docMk/>
            <pc:sldMk cId="1067194782" sldId="292"/>
            <ac:spMk id="333" creationId="{3277B1FE-C91F-4D08-9F39-BD79741D752C}"/>
          </ac:spMkLst>
        </pc:spChg>
        <pc:spChg chg="add mod">
          <ac:chgData name="정 윤지" userId="b00ce3c5feab0cbf" providerId="LiveId" clId="{788B73AC-92A0-4EFF-8F79-F355C10C549A}" dt="2021-03-27T11:34:44.679" v="4447" actId="1076"/>
          <ac:spMkLst>
            <pc:docMk/>
            <pc:sldMk cId="1067194782" sldId="292"/>
            <ac:spMk id="334" creationId="{EFA036B6-4562-4EF6-816D-DBD0F8C815D8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35" creationId="{11779BC1-8254-4D10-92CB-25136CF20A41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36" creationId="{A4243767-DE4B-4C1D-9443-A1A0597170F9}"/>
          </ac:spMkLst>
        </pc:spChg>
        <pc:spChg chg="add mod">
          <ac:chgData name="정 윤지" userId="b00ce3c5feab0cbf" providerId="LiveId" clId="{788B73AC-92A0-4EFF-8F79-F355C10C549A}" dt="2021-03-27T11:34:44.679" v="4447" actId="1076"/>
          <ac:spMkLst>
            <pc:docMk/>
            <pc:sldMk cId="1067194782" sldId="292"/>
            <ac:spMk id="337" creationId="{806BF445-1D9D-49BA-9F5F-9886A9DFE9A7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38" creationId="{0D92C58E-06C8-45CA-961D-7461560C6239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39" creationId="{C0653F0A-96E8-43BC-8976-87089557574E}"/>
          </ac:spMkLst>
        </pc:spChg>
        <pc:spChg chg="add mod">
          <ac:chgData name="정 윤지" userId="b00ce3c5feab0cbf" providerId="LiveId" clId="{788B73AC-92A0-4EFF-8F79-F355C10C549A}" dt="2021-03-27T11:43:47.051" v="4575" actId="1076"/>
          <ac:spMkLst>
            <pc:docMk/>
            <pc:sldMk cId="1067194782" sldId="292"/>
            <ac:spMk id="340" creationId="{176CAC6E-5EAF-449B-9D64-714774D6C5AE}"/>
          </ac:spMkLst>
        </pc:spChg>
        <pc:spChg chg="add mod">
          <ac:chgData name="정 윤지" userId="b00ce3c5feab0cbf" providerId="LiveId" clId="{788B73AC-92A0-4EFF-8F79-F355C10C549A}" dt="2021-03-27T11:44:16.792" v="4653" actId="1076"/>
          <ac:spMkLst>
            <pc:docMk/>
            <pc:sldMk cId="1067194782" sldId="292"/>
            <ac:spMk id="341" creationId="{FBD587E1-60B7-451B-BC22-5BCAEB0B5121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42" creationId="{2FF38676-2B97-4454-BEC5-1C327BCDE4BB}"/>
          </ac:spMkLst>
        </pc:spChg>
        <pc:spChg chg="add del mod">
          <ac:chgData name="정 윤지" userId="b00ce3c5feab0cbf" providerId="LiveId" clId="{788B73AC-92A0-4EFF-8F79-F355C10C549A}" dt="2021-03-27T11:34:34.474" v="4446" actId="478"/>
          <ac:spMkLst>
            <pc:docMk/>
            <pc:sldMk cId="1067194782" sldId="292"/>
            <ac:spMk id="343" creationId="{ACA4802F-8D4B-407C-851D-8AC6CBE316F9}"/>
          </ac:spMkLst>
        </pc:spChg>
        <pc:grpChg chg="del">
          <ac:chgData name="정 윤지" userId="b00ce3c5feab0cbf" providerId="LiveId" clId="{788B73AC-92A0-4EFF-8F79-F355C10C549A}" dt="2021-03-27T05:38:17.043" v="365" actId="478"/>
          <ac:grpSpMkLst>
            <pc:docMk/>
            <pc:sldMk cId="1067194782" sldId="292"/>
            <ac:grpSpMk id="3" creationId="{FEDB2104-9A64-4A57-A4A9-44C198E227A6}"/>
          </ac:grpSpMkLst>
        </pc:grpChg>
        <pc:picChg chg="add mod">
          <ac:chgData name="정 윤지" userId="b00ce3c5feab0cbf" providerId="LiveId" clId="{788B73AC-92A0-4EFF-8F79-F355C10C549A}" dt="2021-03-27T11:44:37.610" v="4658" actId="1076"/>
          <ac:picMkLst>
            <pc:docMk/>
            <pc:sldMk cId="1067194782" sldId="292"/>
            <ac:picMk id="9218" creationId="{7FBF6FBB-7671-470F-A419-82D5898019FD}"/>
          </ac:picMkLst>
        </pc:picChg>
        <pc:picChg chg="add mod">
          <ac:chgData name="정 윤지" userId="b00ce3c5feab0cbf" providerId="LiveId" clId="{788B73AC-92A0-4EFF-8F79-F355C10C549A}" dt="2021-03-27T11:45:43.368" v="4663" actId="1076"/>
          <ac:picMkLst>
            <pc:docMk/>
            <pc:sldMk cId="1067194782" sldId="292"/>
            <ac:picMk id="9220" creationId="{D177C021-383D-48E9-9F75-D3353AB8027B}"/>
          </ac:picMkLst>
        </pc:picChg>
      </pc:sldChg>
      <pc:sldChg chg="addSp delSp modSp add mod modAnim">
        <pc:chgData name="정 윤지" userId="b00ce3c5feab0cbf" providerId="LiveId" clId="{788B73AC-92A0-4EFF-8F79-F355C10C549A}" dt="2021-03-27T11:55:16.206" v="5102"/>
        <pc:sldMkLst>
          <pc:docMk/>
          <pc:sldMk cId="2316381943" sldId="293"/>
        </pc:sldMkLst>
        <pc:spChg chg="add mod">
          <ac:chgData name="정 윤지" userId="b00ce3c5feab0cbf" providerId="LiveId" clId="{788B73AC-92A0-4EFF-8F79-F355C10C549A}" dt="2021-03-27T11:51:01.529" v="4792"/>
          <ac:spMkLst>
            <pc:docMk/>
            <pc:sldMk cId="2316381943" sldId="293"/>
            <ac:spMk id="18" creationId="{BA125535-06F9-4E51-828C-51E31607F6FC}"/>
          </ac:spMkLst>
        </pc:spChg>
        <pc:spChg chg="add mod">
          <ac:chgData name="정 윤지" userId="b00ce3c5feab0cbf" providerId="LiveId" clId="{788B73AC-92A0-4EFF-8F79-F355C10C549A}" dt="2021-03-27T11:51:01.529" v="4792"/>
          <ac:spMkLst>
            <pc:docMk/>
            <pc:sldMk cId="2316381943" sldId="293"/>
            <ac:spMk id="19" creationId="{CD01FDD4-03DB-4B3A-89AF-CC357B016B1F}"/>
          </ac:spMkLst>
        </pc:spChg>
        <pc:spChg chg="add mod">
          <ac:chgData name="정 윤지" userId="b00ce3c5feab0cbf" providerId="LiveId" clId="{788B73AC-92A0-4EFF-8F79-F355C10C549A}" dt="2021-03-27T11:51:01.529" v="4792"/>
          <ac:spMkLst>
            <pc:docMk/>
            <pc:sldMk cId="2316381943" sldId="293"/>
            <ac:spMk id="20" creationId="{92F9F700-2506-48FC-B7F2-A01E3FB99986}"/>
          </ac:spMkLst>
        </pc:spChg>
        <pc:spChg chg="add mod">
          <ac:chgData name="정 윤지" userId="b00ce3c5feab0cbf" providerId="LiveId" clId="{788B73AC-92A0-4EFF-8F79-F355C10C549A}" dt="2021-03-27T11:51:01.529" v="4792"/>
          <ac:spMkLst>
            <pc:docMk/>
            <pc:sldMk cId="2316381943" sldId="293"/>
            <ac:spMk id="21" creationId="{F284AEA8-9C1C-4737-930B-DC8D9F67EEF0}"/>
          </ac:spMkLst>
        </pc:spChg>
        <pc:spChg chg="add mod">
          <ac:chgData name="정 윤지" userId="b00ce3c5feab0cbf" providerId="LiveId" clId="{788B73AC-92A0-4EFF-8F79-F355C10C549A}" dt="2021-03-27T11:51:01.529" v="4792"/>
          <ac:spMkLst>
            <pc:docMk/>
            <pc:sldMk cId="2316381943" sldId="293"/>
            <ac:spMk id="22" creationId="{0E3C111F-2487-4F87-BB5C-FABF3587DC64}"/>
          </ac:spMkLst>
        </pc:spChg>
        <pc:spChg chg="add mod">
          <ac:chgData name="정 윤지" userId="b00ce3c5feab0cbf" providerId="LiveId" clId="{788B73AC-92A0-4EFF-8F79-F355C10C549A}" dt="2021-03-27T11:51:34.166" v="4877" actId="1076"/>
          <ac:spMkLst>
            <pc:docMk/>
            <pc:sldMk cId="2316381943" sldId="293"/>
            <ac:spMk id="23" creationId="{6B3C4C90-8A7B-4745-9580-7072EB8B59AF}"/>
          </ac:spMkLst>
        </pc:spChg>
        <pc:spChg chg="add mod">
          <ac:chgData name="정 윤지" userId="b00ce3c5feab0cbf" providerId="LiveId" clId="{788B73AC-92A0-4EFF-8F79-F355C10C549A}" dt="2021-03-27T11:52:20.975" v="4989" actId="1076"/>
          <ac:spMkLst>
            <pc:docMk/>
            <pc:sldMk cId="2316381943" sldId="293"/>
            <ac:spMk id="24" creationId="{99359ED7-52F3-4520-9E27-1B9415D0D791}"/>
          </ac:spMkLst>
        </pc:spChg>
        <pc:spChg chg="add mod">
          <ac:chgData name="정 윤지" userId="b00ce3c5feab0cbf" providerId="LiveId" clId="{788B73AC-92A0-4EFF-8F79-F355C10C549A}" dt="2021-03-27T11:52:49.304" v="5071" actId="1076"/>
          <ac:spMkLst>
            <pc:docMk/>
            <pc:sldMk cId="2316381943" sldId="293"/>
            <ac:spMk id="25" creationId="{11C5CF01-A0B8-4629-B689-F7747D6A6B6F}"/>
          </ac:spMkLst>
        </pc:spChg>
        <pc:spChg chg="mod">
          <ac:chgData name="정 윤지" userId="b00ce3c5feab0cbf" providerId="LiveId" clId="{788B73AC-92A0-4EFF-8F79-F355C10C549A}" dt="2021-03-27T09:04:31.750" v="2504"/>
          <ac:spMkLst>
            <pc:docMk/>
            <pc:sldMk cId="2316381943" sldId="293"/>
            <ac:spMk id="320" creationId="{B3195B96-A818-44FA-9A9C-E73B8388804B}"/>
          </ac:spMkLst>
        </pc:spChg>
        <pc:spChg chg="mod">
          <ac:chgData name="정 윤지" userId="b00ce3c5feab0cbf" providerId="LiveId" clId="{788B73AC-92A0-4EFF-8F79-F355C10C549A}" dt="2021-03-27T05:19:33.912" v="298"/>
          <ac:spMkLst>
            <pc:docMk/>
            <pc:sldMk cId="2316381943" sldId="293"/>
            <ac:spMk id="321" creationId="{09FAA108-82F5-484D-B81C-F8CAFCB28B8C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2" creationId="{F7DBF6C5-C3FA-4794-9DD4-701ED5232265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3" creationId="{3B41CE6E-CED5-4BD7-93D1-7BE5D090B9FD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4" creationId="{EB183DCD-744B-47B2-A301-E5003A812E76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5" creationId="{B22B734A-AEFA-43B2-B2D6-C55E94FC878C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6" creationId="{24859CAB-1B00-4D4B-9169-297FE7118741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7" creationId="{92B76D88-F6B4-4CCD-8F0A-787ED40FBC60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8" creationId="{725A13C8-8CD0-451A-987F-67E35302EFAE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29" creationId="{C85C3646-8FA4-42D5-BA1F-6243400C06E8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30" creationId="{2B46066F-855F-47C9-A200-3B91C8DCA83C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31" creationId="{20A90F83-6D9F-4964-9270-14D48A19F155}"/>
          </ac:spMkLst>
        </pc:spChg>
        <pc:spChg chg="add del mod">
          <ac:chgData name="정 윤지" userId="b00ce3c5feab0cbf" providerId="LiveId" clId="{788B73AC-92A0-4EFF-8F79-F355C10C549A}" dt="2021-03-27T11:50:54.942" v="4791" actId="478"/>
          <ac:spMkLst>
            <pc:docMk/>
            <pc:sldMk cId="2316381943" sldId="293"/>
            <ac:spMk id="332" creationId="{0681CE69-32CA-4D2B-A025-651067260176}"/>
          </ac:spMkLst>
        </pc:spChg>
        <pc:grpChg chg="del">
          <ac:chgData name="정 윤지" userId="b00ce3c5feab0cbf" providerId="LiveId" clId="{788B73AC-92A0-4EFF-8F79-F355C10C549A}" dt="2021-03-27T05:38:21.361" v="367" actId="478"/>
          <ac:grpSpMkLst>
            <pc:docMk/>
            <pc:sldMk cId="2316381943" sldId="293"/>
            <ac:grpSpMk id="3" creationId="{FEDB2104-9A64-4A57-A4A9-44C198E227A6}"/>
          </ac:grpSpMkLst>
        </pc:grpChg>
        <pc:picChg chg="add del mod">
          <ac:chgData name="정 윤지" userId="b00ce3c5feab0cbf" providerId="LiveId" clId="{788B73AC-92A0-4EFF-8F79-F355C10C549A}" dt="2021-03-27T11:51:06.528" v="4794" actId="478"/>
          <ac:picMkLst>
            <pc:docMk/>
            <pc:sldMk cId="2316381943" sldId="293"/>
            <ac:picMk id="26" creationId="{34A5AB80-E798-4CC2-AB15-3AAEC5390627}"/>
          </ac:picMkLst>
        </pc:picChg>
        <pc:picChg chg="add del mod">
          <ac:chgData name="정 윤지" userId="b00ce3c5feab0cbf" providerId="LiveId" clId="{788B73AC-92A0-4EFF-8F79-F355C10C549A}" dt="2021-03-27T11:51:07.340" v="4796" actId="478"/>
          <ac:picMkLst>
            <pc:docMk/>
            <pc:sldMk cId="2316381943" sldId="293"/>
            <ac:picMk id="27" creationId="{FF4D4760-E13F-4EEA-90C5-9D0289FAD680}"/>
          </ac:picMkLst>
        </pc:picChg>
        <pc:picChg chg="add del mod">
          <ac:chgData name="정 윤지" userId="b00ce3c5feab0cbf" providerId="LiveId" clId="{788B73AC-92A0-4EFF-8F79-F355C10C549A}" dt="2021-03-27T11:51:08.152" v="4797" actId="478"/>
          <ac:picMkLst>
            <pc:docMk/>
            <pc:sldMk cId="2316381943" sldId="293"/>
            <ac:picMk id="28" creationId="{C53B3DD0-DE96-4B3B-BABD-0A47CF1E3C13}"/>
          </ac:picMkLst>
        </pc:picChg>
        <pc:picChg chg="add mod">
          <ac:chgData name="정 윤지" userId="b00ce3c5feab0cbf" providerId="LiveId" clId="{788B73AC-92A0-4EFF-8F79-F355C10C549A}" dt="2021-03-27T11:53:56.854" v="5081" actId="14100"/>
          <ac:picMkLst>
            <pc:docMk/>
            <pc:sldMk cId="2316381943" sldId="293"/>
            <ac:picMk id="10242" creationId="{69D3902C-45E3-4DBD-9D2C-2B5A2D3645EB}"/>
          </ac:picMkLst>
        </pc:picChg>
        <pc:picChg chg="add del mod">
          <ac:chgData name="정 윤지" userId="b00ce3c5feab0cbf" providerId="LiveId" clId="{788B73AC-92A0-4EFF-8F79-F355C10C549A}" dt="2021-03-27T11:53:57.775" v="5082"/>
          <ac:picMkLst>
            <pc:docMk/>
            <pc:sldMk cId="2316381943" sldId="293"/>
            <ac:picMk id="10244" creationId="{7C756683-6739-4924-8485-D62DDBD989C4}"/>
          </ac:picMkLst>
        </pc:picChg>
        <pc:picChg chg="add mod">
          <ac:chgData name="정 윤지" userId="b00ce3c5feab0cbf" providerId="LiveId" clId="{788B73AC-92A0-4EFF-8F79-F355C10C549A}" dt="2021-03-27T11:54:18.070" v="5087" actId="1076"/>
          <ac:picMkLst>
            <pc:docMk/>
            <pc:sldMk cId="2316381943" sldId="293"/>
            <ac:picMk id="10246" creationId="{496A8109-1EEC-44B2-A799-7F43AC2081EA}"/>
          </ac:picMkLst>
        </pc:picChg>
        <pc:picChg chg="add mod">
          <ac:chgData name="정 윤지" userId="b00ce3c5feab0cbf" providerId="LiveId" clId="{788B73AC-92A0-4EFF-8F79-F355C10C549A}" dt="2021-03-27T11:55:13.129" v="5101" actId="1076"/>
          <ac:picMkLst>
            <pc:docMk/>
            <pc:sldMk cId="2316381943" sldId="293"/>
            <ac:picMk id="10248" creationId="{BBCAAB05-58BC-4B3A-ADEC-22422FEDDD46}"/>
          </ac:picMkLst>
        </pc:picChg>
      </pc:sldChg>
      <pc:sldChg chg="addSp delSp modSp add mod modAnim">
        <pc:chgData name="정 윤지" userId="b00ce3c5feab0cbf" providerId="LiveId" clId="{788B73AC-92A0-4EFF-8F79-F355C10C549A}" dt="2021-03-27T09:36:57.428" v="2860" actId="1076"/>
        <pc:sldMkLst>
          <pc:docMk/>
          <pc:sldMk cId="1428817676" sldId="294"/>
        </pc:sldMkLst>
        <pc:spChg chg="mod">
          <ac:chgData name="정 윤지" userId="b00ce3c5feab0cbf" providerId="LiveId" clId="{788B73AC-92A0-4EFF-8F79-F355C10C549A}" dt="2021-03-27T07:55:48.505" v="1668" actId="1076"/>
          <ac:spMkLst>
            <pc:docMk/>
            <pc:sldMk cId="1428817676" sldId="294"/>
            <ac:spMk id="29" creationId="{81D1B249-1407-429E-803A-C391C1843917}"/>
          </ac:spMkLst>
        </pc:spChg>
        <pc:spChg chg="mod">
          <ac:chgData name="정 윤지" userId="b00ce3c5feab0cbf" providerId="LiveId" clId="{788B73AC-92A0-4EFF-8F79-F355C10C549A}" dt="2021-03-27T07:55:48.505" v="1668" actId="1076"/>
          <ac:spMkLst>
            <pc:docMk/>
            <pc:sldMk cId="1428817676" sldId="294"/>
            <ac:spMk id="30" creationId="{253C845D-85B7-4158-B9F6-C0D27BA22274}"/>
          </ac:spMkLst>
        </pc:spChg>
        <pc:spChg chg="mod">
          <ac:chgData name="정 윤지" userId="b00ce3c5feab0cbf" providerId="LiveId" clId="{788B73AC-92A0-4EFF-8F79-F355C10C549A}" dt="2021-03-27T07:55:48.505" v="1668" actId="1076"/>
          <ac:spMkLst>
            <pc:docMk/>
            <pc:sldMk cId="1428817676" sldId="294"/>
            <ac:spMk id="31" creationId="{8C0622EB-E1AD-4D11-8239-98E1B51ED3FA}"/>
          </ac:spMkLst>
        </pc:spChg>
        <pc:spChg chg="del">
          <ac:chgData name="정 윤지" userId="b00ce3c5feab0cbf" providerId="LiveId" clId="{788B73AC-92A0-4EFF-8F79-F355C10C549A}" dt="2021-03-27T07:55:24.572" v="1666" actId="478"/>
          <ac:spMkLst>
            <pc:docMk/>
            <pc:sldMk cId="1428817676" sldId="294"/>
            <ac:spMk id="32" creationId="{5E69776F-FCE3-46B8-917E-FEC53329F0BB}"/>
          </ac:spMkLst>
        </pc:spChg>
        <pc:spChg chg="mod">
          <ac:chgData name="정 윤지" userId="b00ce3c5feab0cbf" providerId="LiveId" clId="{788B73AC-92A0-4EFF-8F79-F355C10C549A}" dt="2021-03-27T07:55:48.505" v="1668" actId="1076"/>
          <ac:spMkLst>
            <pc:docMk/>
            <pc:sldMk cId="1428817676" sldId="294"/>
            <ac:spMk id="33" creationId="{03D5FD8B-78AD-4CC0-8D2D-3B1A6033ACB0}"/>
          </ac:spMkLst>
        </pc:spChg>
        <pc:spChg chg="mod">
          <ac:chgData name="정 윤지" userId="b00ce3c5feab0cbf" providerId="LiveId" clId="{788B73AC-92A0-4EFF-8F79-F355C10C549A}" dt="2021-03-27T07:55:48.505" v="1668" actId="1076"/>
          <ac:spMkLst>
            <pc:docMk/>
            <pc:sldMk cId="1428817676" sldId="294"/>
            <ac:spMk id="34" creationId="{DCDB96D7-7A2E-4377-A5DF-CC7C5444435E}"/>
          </ac:spMkLst>
        </pc:spChg>
        <pc:spChg chg="del">
          <ac:chgData name="정 윤지" userId="b00ce3c5feab0cbf" providerId="LiveId" clId="{788B73AC-92A0-4EFF-8F79-F355C10C549A}" dt="2021-03-27T07:55:24.572" v="1666" actId="478"/>
          <ac:spMkLst>
            <pc:docMk/>
            <pc:sldMk cId="1428817676" sldId="294"/>
            <ac:spMk id="35" creationId="{6F69F2B1-C645-4C67-B688-661F425F7D10}"/>
          </ac:spMkLst>
        </pc:spChg>
        <pc:spChg chg="mod">
          <ac:chgData name="정 윤지" userId="b00ce3c5feab0cbf" providerId="LiveId" clId="{788B73AC-92A0-4EFF-8F79-F355C10C549A}" dt="2021-03-27T09:36:30.156" v="2855" actId="1076"/>
          <ac:spMkLst>
            <pc:docMk/>
            <pc:sldMk cId="1428817676" sldId="294"/>
            <ac:spMk id="36" creationId="{70064333-6E45-46E9-AECC-5C3DCC8A6228}"/>
          </ac:spMkLst>
        </pc:spChg>
        <pc:spChg chg="mod">
          <ac:chgData name="정 윤지" userId="b00ce3c5feab0cbf" providerId="LiveId" clId="{788B73AC-92A0-4EFF-8F79-F355C10C549A}" dt="2021-03-27T09:36:10.219" v="2849" actId="1076"/>
          <ac:spMkLst>
            <pc:docMk/>
            <pc:sldMk cId="1428817676" sldId="294"/>
            <ac:spMk id="37" creationId="{D02F49E6-8EF7-402D-B6ED-B069837FEE89}"/>
          </ac:spMkLst>
        </pc:spChg>
        <pc:spChg chg="mod">
          <ac:chgData name="정 윤지" userId="b00ce3c5feab0cbf" providerId="LiveId" clId="{788B73AC-92A0-4EFF-8F79-F355C10C549A}" dt="2021-03-27T08:06:03.314" v="1976" actId="1076"/>
          <ac:spMkLst>
            <pc:docMk/>
            <pc:sldMk cId="1428817676" sldId="294"/>
            <ac:spMk id="38" creationId="{8BA213AD-F58C-478C-B352-394EEE06CF9F}"/>
          </ac:spMkLst>
        </pc:spChg>
        <pc:spChg chg="del">
          <ac:chgData name="정 윤지" userId="b00ce3c5feab0cbf" providerId="LiveId" clId="{788B73AC-92A0-4EFF-8F79-F355C10C549A}" dt="2021-03-27T07:55:24.572" v="1666" actId="478"/>
          <ac:spMkLst>
            <pc:docMk/>
            <pc:sldMk cId="1428817676" sldId="294"/>
            <ac:spMk id="39" creationId="{66932817-8EF3-4BF3-9B79-6035B06E14D9}"/>
          </ac:spMkLst>
        </pc:spChg>
        <pc:picChg chg="add mod">
          <ac:chgData name="정 윤지" userId="b00ce3c5feab0cbf" providerId="LiveId" clId="{788B73AC-92A0-4EFF-8F79-F355C10C549A}" dt="2021-03-27T09:36:41.637" v="2857" actId="1076"/>
          <ac:picMkLst>
            <pc:docMk/>
            <pc:sldMk cId="1428817676" sldId="294"/>
            <ac:picMk id="4098" creationId="{E55BBF24-E1FF-4A68-AB41-67EC64C844B9}"/>
          </ac:picMkLst>
        </pc:picChg>
        <pc:picChg chg="add mod">
          <ac:chgData name="정 윤지" userId="b00ce3c5feab0cbf" providerId="LiveId" clId="{788B73AC-92A0-4EFF-8F79-F355C10C549A}" dt="2021-03-27T09:36:13.858" v="2850" actId="166"/>
          <ac:picMkLst>
            <pc:docMk/>
            <pc:sldMk cId="1428817676" sldId="294"/>
            <ac:picMk id="4100" creationId="{317AB8A8-7841-45E7-B5C1-D28456B56B96}"/>
          </ac:picMkLst>
        </pc:picChg>
        <pc:picChg chg="add mod">
          <ac:chgData name="정 윤지" userId="b00ce3c5feab0cbf" providerId="LiveId" clId="{788B73AC-92A0-4EFF-8F79-F355C10C549A}" dt="2021-03-27T09:36:57.428" v="2860" actId="1076"/>
          <ac:picMkLst>
            <pc:docMk/>
            <pc:sldMk cId="1428817676" sldId="294"/>
            <ac:picMk id="4102" creationId="{5FA6C388-B458-4CD0-BBDA-404BAEE5D26C}"/>
          </ac:picMkLst>
        </pc:picChg>
      </pc:sldChg>
      <pc:sldChg chg="addSp delSp modSp add mod modAnim">
        <pc:chgData name="정 윤지" userId="b00ce3c5feab0cbf" providerId="LiveId" clId="{788B73AC-92A0-4EFF-8F79-F355C10C549A}" dt="2021-03-27T09:47:06.438" v="3200"/>
        <pc:sldMkLst>
          <pc:docMk/>
          <pc:sldMk cId="3862820288" sldId="295"/>
        </pc:sldMkLst>
        <pc:spChg chg="mod">
          <ac:chgData name="정 윤지" userId="b00ce3c5feab0cbf" providerId="LiveId" clId="{788B73AC-92A0-4EFF-8F79-F355C10C549A}" dt="2021-03-27T08:55:52.806" v="2408" actId="20577"/>
          <ac:spMkLst>
            <pc:docMk/>
            <pc:sldMk cId="3862820288" sldId="295"/>
            <ac:spMk id="8" creationId="{84244829-E4B4-4085-839C-EB03B985EAE0}"/>
          </ac:spMkLst>
        </pc:spChg>
        <pc:spChg chg="mod">
          <ac:chgData name="정 윤지" userId="b00ce3c5feab0cbf" providerId="LiveId" clId="{788B73AC-92A0-4EFF-8F79-F355C10C549A}" dt="2021-03-27T09:05:02.724" v="2507" actId="1076"/>
          <ac:spMkLst>
            <pc:docMk/>
            <pc:sldMk cId="3862820288" sldId="295"/>
            <ac:spMk id="13" creationId="{F431B328-CE03-4128-A836-36E9AFD4CC3F}"/>
          </ac:spMkLst>
        </pc:spChg>
        <pc:spChg chg="mod">
          <ac:chgData name="정 윤지" userId="b00ce3c5feab0cbf" providerId="LiveId" clId="{788B73AC-92A0-4EFF-8F79-F355C10C549A}" dt="2021-03-27T09:05:02.724" v="2507" actId="1076"/>
          <ac:spMkLst>
            <pc:docMk/>
            <pc:sldMk cId="3862820288" sldId="295"/>
            <ac:spMk id="14" creationId="{60D2CD17-D6FC-479A-B08F-D7D31499012A}"/>
          </ac:spMkLst>
        </pc:spChg>
        <pc:spChg chg="del mod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15" creationId="{D65D9809-E9DB-45BE-8F57-4E3D41C668E8}"/>
          </ac:spMkLst>
        </pc:spChg>
        <pc:spChg chg="del mod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16" creationId="{643B6723-9907-4186-931B-C2442D61B207}"/>
          </ac:spMkLst>
        </pc:spChg>
        <pc:spChg chg="mod">
          <ac:chgData name="정 윤지" userId="b00ce3c5feab0cbf" providerId="LiveId" clId="{788B73AC-92A0-4EFF-8F79-F355C10C549A}" dt="2021-03-27T09:05:02.724" v="2507" actId="1076"/>
          <ac:spMkLst>
            <pc:docMk/>
            <pc:sldMk cId="3862820288" sldId="295"/>
            <ac:spMk id="17" creationId="{775B2038-9AE2-43A3-8C92-0970E7AEAAFC}"/>
          </ac:spMkLst>
        </pc:spChg>
        <pc:spChg chg="del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18" creationId="{78558D8B-43D9-472D-AC08-4123011599BE}"/>
          </ac:spMkLst>
        </pc:spChg>
        <pc:spChg chg="del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19" creationId="{23EEA895-8DA8-4801-8361-EB3A4C344158}"/>
          </ac:spMkLst>
        </pc:spChg>
        <pc:spChg chg="mod">
          <ac:chgData name="정 윤지" userId="b00ce3c5feab0cbf" providerId="LiveId" clId="{788B73AC-92A0-4EFF-8F79-F355C10C549A}" dt="2021-03-27T09:41:57.560" v="3120" actId="1076"/>
          <ac:spMkLst>
            <pc:docMk/>
            <pc:sldMk cId="3862820288" sldId="295"/>
            <ac:spMk id="20" creationId="{2AD185C4-0E78-485B-AC01-2B95E3F58013}"/>
          </ac:spMkLst>
        </pc:spChg>
        <pc:spChg chg="mod">
          <ac:chgData name="정 윤지" userId="b00ce3c5feab0cbf" providerId="LiveId" clId="{788B73AC-92A0-4EFF-8F79-F355C10C549A}" dt="2021-03-27T09:42:16.850" v="3170" actId="1076"/>
          <ac:spMkLst>
            <pc:docMk/>
            <pc:sldMk cId="3862820288" sldId="295"/>
            <ac:spMk id="21" creationId="{15C9E988-C0C0-483C-9731-7BF8846B2195}"/>
          </ac:spMkLst>
        </pc:spChg>
        <pc:spChg chg="del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22" creationId="{3752D8B0-D05C-4509-B28C-042490D6810C}"/>
          </ac:spMkLst>
        </pc:spChg>
        <pc:spChg chg="del">
          <ac:chgData name="정 윤지" userId="b00ce3c5feab0cbf" providerId="LiveId" clId="{788B73AC-92A0-4EFF-8F79-F355C10C549A}" dt="2021-03-27T09:04:49.691" v="2506" actId="478"/>
          <ac:spMkLst>
            <pc:docMk/>
            <pc:sldMk cId="3862820288" sldId="295"/>
            <ac:spMk id="23" creationId="{F3CDE789-70F4-4445-9EBD-2F45DC777302}"/>
          </ac:spMkLst>
        </pc:spChg>
        <pc:picChg chg="add mod">
          <ac:chgData name="정 윤지" userId="b00ce3c5feab0cbf" providerId="LiveId" clId="{788B73AC-92A0-4EFF-8F79-F355C10C549A}" dt="2021-03-27T09:46:30.828" v="3195" actId="1076"/>
          <ac:picMkLst>
            <pc:docMk/>
            <pc:sldMk cId="3862820288" sldId="295"/>
            <ac:picMk id="3074" creationId="{8A445C5D-B260-4F9E-9EEC-26BB2F0B5671}"/>
          </ac:picMkLst>
        </pc:picChg>
        <pc:picChg chg="add mod">
          <ac:chgData name="정 윤지" userId="b00ce3c5feab0cbf" providerId="LiveId" clId="{788B73AC-92A0-4EFF-8F79-F355C10C549A}" dt="2021-03-27T09:47:03.036" v="3199" actId="1076"/>
          <ac:picMkLst>
            <pc:docMk/>
            <pc:sldMk cId="3862820288" sldId="295"/>
            <ac:picMk id="3076" creationId="{CB7F2980-FF90-44FA-8431-6A30A3263E2E}"/>
          </ac:picMkLst>
        </pc:picChg>
      </pc:sldChg>
      <pc:sldChg chg="addSp delSp modSp add mod ord delAnim">
        <pc:chgData name="정 윤지" userId="b00ce3c5feab0cbf" providerId="LiveId" clId="{788B73AC-92A0-4EFF-8F79-F355C10C549A}" dt="2021-03-27T12:06:33.516" v="5141" actId="1076"/>
        <pc:sldMkLst>
          <pc:docMk/>
          <pc:sldMk cId="4067919035" sldId="296"/>
        </pc:sldMkLst>
        <pc:spChg chg="add mod">
          <ac:chgData name="정 윤지" userId="b00ce3c5feab0cbf" providerId="LiveId" clId="{788B73AC-92A0-4EFF-8F79-F355C10C549A}" dt="2021-03-27T08:27:01.218" v="2130"/>
          <ac:spMkLst>
            <pc:docMk/>
            <pc:sldMk cId="4067919035" sldId="296"/>
            <ac:spMk id="3" creationId="{6631449C-DD2A-45CD-9090-A5B9CB3D68CC}"/>
          </ac:spMkLst>
        </pc:spChg>
        <pc:spChg chg="add mod">
          <ac:chgData name="정 윤지" userId="b00ce3c5feab0cbf" providerId="LiveId" clId="{788B73AC-92A0-4EFF-8F79-F355C10C549A}" dt="2021-03-27T12:06:33.516" v="5141" actId="1076"/>
          <ac:spMkLst>
            <pc:docMk/>
            <pc:sldMk cId="4067919035" sldId="296"/>
            <ac:spMk id="4" creationId="{9ECE5B36-AACA-45D4-897E-131E9338EA96}"/>
          </ac:spMkLst>
        </pc:spChg>
        <pc:spChg chg="mod">
          <ac:chgData name="정 윤지" userId="b00ce3c5feab0cbf" providerId="LiveId" clId="{788B73AC-92A0-4EFF-8F79-F355C10C549A}" dt="2021-03-27T08:15:24.920" v="2074" actId="1076"/>
          <ac:spMkLst>
            <pc:docMk/>
            <pc:sldMk cId="4067919035" sldId="296"/>
            <ac:spMk id="12" creationId="{3AAF0986-FA47-43F5-A0E2-8472FE7860C6}"/>
          </ac:spMkLst>
        </pc:spChg>
        <pc:spChg chg="mod">
          <ac:chgData name="정 윤지" userId="b00ce3c5feab0cbf" providerId="LiveId" clId="{788B73AC-92A0-4EFF-8F79-F355C10C549A}" dt="2021-03-27T08:15:05.313" v="2067" actId="20577"/>
          <ac:spMkLst>
            <pc:docMk/>
            <pc:sldMk cId="4067919035" sldId="296"/>
            <ac:spMk id="18" creationId="{BA11BC9C-1EB9-49D2-B0C5-AE4FFC6CFEA3}"/>
          </ac:spMkLst>
        </pc:spChg>
        <pc:spChg chg="mod">
          <ac:chgData name="정 윤지" userId="b00ce3c5feab0cbf" providerId="LiveId" clId="{788B73AC-92A0-4EFF-8F79-F355C10C549A}" dt="2021-03-27T08:15:12.813" v="2073" actId="403"/>
          <ac:spMkLst>
            <pc:docMk/>
            <pc:sldMk cId="4067919035" sldId="296"/>
            <ac:spMk id="19" creationId="{6E646BB3-D974-44B2-AC9A-06B41DFCFE57}"/>
          </ac:spMkLst>
        </pc:spChg>
        <pc:spChg chg="del mod">
          <ac:chgData name="정 윤지" userId="b00ce3c5feab0cbf" providerId="LiveId" clId="{788B73AC-92A0-4EFF-8F79-F355C10C549A}" dt="2021-03-27T08:15:08.470" v="2069" actId="478"/>
          <ac:spMkLst>
            <pc:docMk/>
            <pc:sldMk cId="4067919035" sldId="296"/>
            <ac:spMk id="20" creationId="{EF682DF4-2A47-42E0-8B6D-D6C279209BA1}"/>
          </ac:spMkLst>
        </pc:spChg>
        <pc:grpChg chg="mod">
          <ac:chgData name="정 윤지" userId="b00ce3c5feab0cbf" providerId="LiveId" clId="{788B73AC-92A0-4EFF-8F79-F355C10C549A}" dt="2021-03-27T08:17:51.556" v="2095" actId="1076"/>
          <ac:grpSpMkLst>
            <pc:docMk/>
            <pc:sldMk cId="4067919035" sldId="296"/>
            <ac:grpSpMk id="9" creationId="{FFE11BDA-DD20-422D-9698-222DBC609739}"/>
          </ac:grpSpMkLst>
        </pc:grpChg>
        <pc:picChg chg="mod modCrop">
          <ac:chgData name="정 윤지" userId="b00ce3c5feab0cbf" providerId="LiveId" clId="{788B73AC-92A0-4EFF-8F79-F355C10C549A}" dt="2021-03-27T08:17:45.510" v="2093" actId="732"/>
          <ac:picMkLst>
            <pc:docMk/>
            <pc:sldMk cId="4067919035" sldId="296"/>
            <ac:picMk id="2" creationId="{00000000-0000-0000-0000-000000000000}"/>
          </ac:picMkLst>
        </pc:picChg>
      </pc:sldChg>
      <pc:sldChg chg="addSp delSp modSp add mod ord addAnim delAnim modAnim">
        <pc:chgData name="정 윤지" userId="b00ce3c5feab0cbf" providerId="LiveId" clId="{788B73AC-92A0-4EFF-8F79-F355C10C549A}" dt="2021-03-27T12:03:38.783" v="5106"/>
        <pc:sldMkLst>
          <pc:docMk/>
          <pc:sldMk cId="2803960667" sldId="297"/>
        </pc:sldMkLst>
        <pc:spChg chg="mod">
          <ac:chgData name="정 윤지" userId="b00ce3c5feab0cbf" providerId="LiveId" clId="{788B73AC-92A0-4EFF-8F79-F355C10C549A}" dt="2021-03-27T10:22:21.885" v="3358"/>
          <ac:spMkLst>
            <pc:docMk/>
            <pc:sldMk cId="2803960667" sldId="297"/>
            <ac:spMk id="16" creationId="{678B850A-25BA-47DE-B17E-2615261F279F}"/>
          </ac:spMkLst>
        </pc:spChg>
        <pc:spChg chg="mod">
          <ac:chgData name="정 윤지" userId="b00ce3c5feab0cbf" providerId="LiveId" clId="{788B73AC-92A0-4EFF-8F79-F355C10C549A}" dt="2021-03-27T09:59:18.643" v="3318"/>
          <ac:spMkLst>
            <pc:docMk/>
            <pc:sldMk cId="2803960667" sldId="297"/>
            <ac:spMk id="17" creationId="{2547B8F8-0FBA-4A61-8FF6-5F9D9D9A90D8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29" creationId="{81D1B249-1407-429E-803A-C391C1843917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0" creationId="{253C845D-85B7-4158-B9F6-C0D27BA22274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1" creationId="{8C0622EB-E1AD-4D11-8239-98E1B51ED3FA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3" creationId="{03D5FD8B-78AD-4CC0-8D2D-3B1A6033ACB0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4" creationId="{DCDB96D7-7A2E-4377-A5DF-CC7C5444435E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6" creationId="{70064333-6E45-46E9-AECC-5C3DCC8A6228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7" creationId="{D02F49E6-8EF7-402D-B6ED-B069837FEE89}"/>
          </ac:spMkLst>
        </pc:spChg>
        <pc:spChg chg="del">
          <ac:chgData name="정 윤지" userId="b00ce3c5feab0cbf" providerId="LiveId" clId="{788B73AC-92A0-4EFF-8F79-F355C10C549A}" dt="2021-03-27T09:59:43.849" v="3319" actId="478"/>
          <ac:spMkLst>
            <pc:docMk/>
            <pc:sldMk cId="2803960667" sldId="297"/>
            <ac:spMk id="38" creationId="{8BA213AD-F58C-478C-B352-394EEE06CF9F}"/>
          </ac:spMkLst>
        </pc:spChg>
        <pc:picChg chg="add del mod">
          <ac:chgData name="정 윤지" userId="b00ce3c5feab0cbf" providerId="LiveId" clId="{788B73AC-92A0-4EFF-8F79-F355C10C549A}" dt="2021-03-27T12:03:21.757" v="5104" actId="478"/>
          <ac:picMkLst>
            <pc:docMk/>
            <pc:sldMk cId="2803960667" sldId="297"/>
            <ac:picMk id="3" creationId="{D6CD2AF0-71F8-4D98-B47C-C093F01EC12A}"/>
          </ac:picMkLst>
        </pc:picChg>
        <pc:picChg chg="del">
          <ac:chgData name="정 윤지" userId="b00ce3c5feab0cbf" providerId="LiveId" clId="{788B73AC-92A0-4EFF-8F79-F355C10C549A}" dt="2021-03-27T09:59:43.849" v="3319" actId="478"/>
          <ac:picMkLst>
            <pc:docMk/>
            <pc:sldMk cId="2803960667" sldId="297"/>
            <ac:picMk id="4098" creationId="{E55BBF24-E1FF-4A68-AB41-67EC64C844B9}"/>
          </ac:picMkLst>
        </pc:picChg>
        <pc:picChg chg="del">
          <ac:chgData name="정 윤지" userId="b00ce3c5feab0cbf" providerId="LiveId" clId="{788B73AC-92A0-4EFF-8F79-F355C10C549A}" dt="2021-03-27T09:59:43.849" v="3319" actId="478"/>
          <ac:picMkLst>
            <pc:docMk/>
            <pc:sldMk cId="2803960667" sldId="297"/>
            <ac:picMk id="4100" creationId="{317AB8A8-7841-45E7-B5C1-D28456B56B96}"/>
          </ac:picMkLst>
        </pc:picChg>
        <pc:picChg chg="del">
          <ac:chgData name="정 윤지" userId="b00ce3c5feab0cbf" providerId="LiveId" clId="{788B73AC-92A0-4EFF-8F79-F355C10C549A}" dt="2021-03-27T09:59:43.849" v="3319" actId="478"/>
          <ac:picMkLst>
            <pc:docMk/>
            <pc:sldMk cId="2803960667" sldId="297"/>
            <ac:picMk id="4102" creationId="{5FA6C388-B458-4CD0-BBDA-404BAEE5D26C}"/>
          </ac:picMkLst>
        </pc:picChg>
      </pc:sldChg>
    </pc:docChg>
  </pc:docChgLst>
  <pc:docChgLst>
    <pc:chgData name="정 윤지" userId="b00ce3c5feab0cbf" providerId="LiveId" clId="{0DAD40E5-4E5E-481C-B53C-2A1D71248D33}"/>
    <pc:docChg chg="undo redo custSel modSld">
      <pc:chgData name="정 윤지" userId="b00ce3c5feab0cbf" providerId="LiveId" clId="{0DAD40E5-4E5E-481C-B53C-2A1D71248D33}" dt="2021-03-24T02:01:31.029" v="204"/>
      <pc:docMkLst>
        <pc:docMk/>
      </pc:docMkLst>
      <pc:sldChg chg="modSp mod">
        <pc:chgData name="정 윤지" userId="b00ce3c5feab0cbf" providerId="LiveId" clId="{0DAD40E5-4E5E-481C-B53C-2A1D71248D33}" dt="2021-03-22T00:25:39.862" v="17"/>
        <pc:sldMkLst>
          <pc:docMk/>
          <pc:sldMk cId="3682630913" sldId="263"/>
        </pc:sldMkLst>
        <pc:spChg chg="mod">
          <ac:chgData name="정 윤지" userId="b00ce3c5feab0cbf" providerId="LiveId" clId="{0DAD40E5-4E5E-481C-B53C-2A1D71248D33}" dt="2021-03-20T05:25:09.737" v="5" actId="20577"/>
          <ac:spMkLst>
            <pc:docMk/>
            <pc:sldMk cId="3682630913" sldId="263"/>
            <ac:spMk id="8" creationId="{99E1EBD7-5CA8-4EF0-8B11-7302496C6E77}"/>
          </ac:spMkLst>
        </pc:spChg>
        <pc:spChg chg="mod">
          <ac:chgData name="정 윤지" userId="b00ce3c5feab0cbf" providerId="LiveId" clId="{0DAD40E5-4E5E-481C-B53C-2A1D71248D33}" dt="2021-03-22T00:25:39.862" v="17"/>
          <ac:spMkLst>
            <pc:docMk/>
            <pc:sldMk cId="3682630913" sldId="263"/>
            <ac:spMk id="159" creationId="{8E9EFE3B-D8DF-4B31-9361-6A1BBFC03D7E}"/>
          </ac:spMkLst>
        </pc:spChg>
      </pc:sldChg>
      <pc:sldChg chg="addSp modSp mod">
        <pc:chgData name="정 윤지" userId="b00ce3c5feab0cbf" providerId="LiveId" clId="{0DAD40E5-4E5E-481C-B53C-2A1D71248D33}" dt="2021-03-24T02:01:31.029" v="204"/>
        <pc:sldMkLst>
          <pc:docMk/>
          <pc:sldMk cId="4167942908" sldId="265"/>
        </pc:sldMkLst>
        <pc:spChg chg="mod">
          <ac:chgData name="정 윤지" userId="b00ce3c5feab0cbf" providerId="LiveId" clId="{0DAD40E5-4E5E-481C-B53C-2A1D71248D33}" dt="2021-03-24T02:00:47.080" v="153"/>
          <ac:spMkLst>
            <pc:docMk/>
            <pc:sldMk cId="4167942908" sldId="265"/>
            <ac:spMk id="16" creationId="{112F7CD5-7DFE-4C49-978B-5E7D6411A371}"/>
          </ac:spMkLst>
        </pc:spChg>
        <pc:spChg chg="mod">
          <ac:chgData name="정 윤지" userId="b00ce3c5feab0cbf" providerId="LiveId" clId="{0DAD40E5-4E5E-481C-B53C-2A1D71248D33}" dt="2021-03-24T01:59:37.823" v="106" actId="20577"/>
          <ac:spMkLst>
            <pc:docMk/>
            <pc:sldMk cId="4167942908" sldId="265"/>
            <ac:spMk id="17" creationId="{DBA9B81C-BAB9-45A4-BCD1-F304EC90797C}"/>
          </ac:spMkLst>
        </pc:spChg>
        <pc:spChg chg="mod">
          <ac:chgData name="정 윤지" userId="b00ce3c5feab0cbf" providerId="LiveId" clId="{0DAD40E5-4E5E-481C-B53C-2A1D71248D33}" dt="2021-03-24T02:01:01.010" v="174"/>
          <ac:spMkLst>
            <pc:docMk/>
            <pc:sldMk cId="4167942908" sldId="265"/>
            <ac:spMk id="31" creationId="{22B29A44-90C9-4416-B007-9489C267FACB}"/>
          </ac:spMkLst>
        </pc:spChg>
        <pc:spChg chg="mod">
          <ac:chgData name="정 윤지" userId="b00ce3c5feab0cbf" providerId="LiveId" clId="{0DAD40E5-4E5E-481C-B53C-2A1D71248D33}" dt="2021-03-24T01:59:47.202" v="109" actId="20577"/>
          <ac:spMkLst>
            <pc:docMk/>
            <pc:sldMk cId="4167942908" sldId="265"/>
            <ac:spMk id="32" creationId="{AD97C7D0-8ADE-4CF6-AB19-D5D66BF2AC29}"/>
          </ac:spMkLst>
        </pc:spChg>
        <pc:spChg chg="mod">
          <ac:chgData name="정 윤지" userId="b00ce3c5feab0cbf" providerId="LiveId" clId="{0DAD40E5-4E5E-481C-B53C-2A1D71248D33}" dt="2021-03-24T02:01:21.371" v="188"/>
          <ac:spMkLst>
            <pc:docMk/>
            <pc:sldMk cId="4167942908" sldId="265"/>
            <ac:spMk id="37" creationId="{B95FA8F4-77B2-451D-A87E-F44472F7E797}"/>
          </ac:spMkLst>
        </pc:spChg>
        <pc:spChg chg="mod">
          <ac:chgData name="정 윤지" userId="b00ce3c5feab0cbf" providerId="LiveId" clId="{0DAD40E5-4E5E-481C-B53C-2A1D71248D33}" dt="2021-03-24T01:59:52.956" v="121" actId="20577"/>
          <ac:spMkLst>
            <pc:docMk/>
            <pc:sldMk cId="4167942908" sldId="265"/>
            <ac:spMk id="38" creationId="{F401CDD7-8835-4B76-B377-E790F1552426}"/>
          </ac:spMkLst>
        </pc:spChg>
        <pc:spChg chg="mod">
          <ac:chgData name="정 윤지" userId="b00ce3c5feab0cbf" providerId="LiveId" clId="{0DAD40E5-4E5E-481C-B53C-2A1D71248D33}" dt="2021-03-24T01:58:36.576" v="102"/>
          <ac:spMkLst>
            <pc:docMk/>
            <pc:sldMk cId="4167942908" sldId="265"/>
            <ac:spMk id="39" creationId="{ED48973A-0BE9-4C05-BDEE-18B8B5691733}"/>
          </ac:spMkLst>
        </pc:spChg>
        <pc:spChg chg="mod">
          <ac:chgData name="정 윤지" userId="b00ce3c5feab0cbf" providerId="LiveId" clId="{0DAD40E5-4E5E-481C-B53C-2A1D71248D33}" dt="2021-03-24T01:58:53.791" v="105" actId="20577"/>
          <ac:spMkLst>
            <pc:docMk/>
            <pc:sldMk cId="4167942908" sldId="265"/>
            <ac:spMk id="40" creationId="{F3CC950D-69ED-4DB1-8B44-ABF5575EA6FF}"/>
          </ac:spMkLst>
        </pc:spChg>
        <pc:spChg chg="mod">
          <ac:chgData name="정 윤지" userId="b00ce3c5feab0cbf" providerId="LiveId" clId="{0DAD40E5-4E5E-481C-B53C-2A1D71248D33}" dt="2021-03-24T02:01:31.029" v="204"/>
          <ac:spMkLst>
            <pc:docMk/>
            <pc:sldMk cId="4167942908" sldId="265"/>
            <ac:spMk id="42" creationId="{59EE0E76-70EC-4E9F-89A0-017E803A456E}"/>
          </ac:spMkLst>
        </pc:spChg>
        <pc:spChg chg="mod">
          <ac:chgData name="정 윤지" userId="b00ce3c5feab0cbf" providerId="LiveId" clId="{0DAD40E5-4E5E-481C-B53C-2A1D71248D33}" dt="2021-03-24T01:59:56.873" v="138" actId="20577"/>
          <ac:spMkLst>
            <pc:docMk/>
            <pc:sldMk cId="4167942908" sldId="265"/>
            <ac:spMk id="43" creationId="{61D81957-B3D0-4798-A1FD-573E55B4E77F}"/>
          </ac:spMkLst>
        </pc:spChg>
        <pc:grpChg chg="mod">
          <ac:chgData name="정 윤지" userId="b00ce3c5feab0cbf" providerId="LiveId" clId="{0DAD40E5-4E5E-481C-B53C-2A1D71248D33}" dt="2021-03-24T01:58:25.025" v="46" actId="1036"/>
          <ac:grpSpMkLst>
            <pc:docMk/>
            <pc:sldMk cId="4167942908" sldId="265"/>
            <ac:grpSpMk id="5" creationId="{CCBA1550-8503-4C0F-A249-C80423AC1EEC}"/>
          </ac:grpSpMkLst>
        </pc:grpChg>
        <pc:grpChg chg="mod">
          <ac:chgData name="정 윤지" userId="b00ce3c5feab0cbf" providerId="LiveId" clId="{0DAD40E5-4E5E-481C-B53C-2A1D71248D33}" dt="2021-03-24T01:58:29.243" v="72" actId="1035"/>
          <ac:grpSpMkLst>
            <pc:docMk/>
            <pc:sldMk cId="4167942908" sldId="265"/>
            <ac:grpSpMk id="21" creationId="{59E41213-2ADE-4B46-B0E8-259E0947FD84}"/>
          </ac:grpSpMkLst>
        </pc:grpChg>
        <pc:grpChg chg="add mod">
          <ac:chgData name="정 윤지" userId="b00ce3c5feab0cbf" providerId="LiveId" clId="{0DAD40E5-4E5E-481C-B53C-2A1D71248D33}" dt="2021-03-24T01:58:50.135" v="103" actId="1076"/>
          <ac:grpSpMkLst>
            <pc:docMk/>
            <pc:sldMk cId="4167942908" sldId="265"/>
            <ac:grpSpMk id="24" creationId="{2E1276FE-18D5-46C5-B506-1579FEF4078A}"/>
          </ac:grpSpMkLst>
        </pc:grpChg>
        <pc:grpChg chg="mod">
          <ac:chgData name="정 윤지" userId="b00ce3c5feab0cbf" providerId="LiveId" clId="{0DAD40E5-4E5E-481C-B53C-2A1D71248D33}" dt="2021-03-24T01:58:33.891" v="101" actId="1035"/>
          <ac:grpSpMkLst>
            <pc:docMk/>
            <pc:sldMk cId="4167942908" sldId="265"/>
            <ac:grpSpMk id="33" creationId="{E06A3552-83C7-41CE-9D69-6B11F7991997}"/>
          </ac:grpSpMkLst>
        </pc:grpChg>
        <pc:grpChg chg="mod">
          <ac:chgData name="정 윤지" userId="b00ce3c5feab0cbf" providerId="LiveId" clId="{0DAD40E5-4E5E-481C-B53C-2A1D71248D33}" dt="2021-03-24T01:58:36.576" v="102"/>
          <ac:grpSpMkLst>
            <pc:docMk/>
            <pc:sldMk cId="4167942908" sldId="265"/>
            <ac:grpSpMk id="41" creationId="{F2C3B13E-BF4C-4E2C-85E5-22CD37CA27D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80D125-514E-4AD6-AB86-A7AF7521B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1FF618F-8700-423C-998A-718D6DDFD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B5729D-FFC6-4391-BA68-533206E24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7705A1-3A30-4AE2-B372-F07A2C69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9B86A3-4B08-44D0-B3B6-0D482D97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022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7B3C5E-0164-477F-8B57-EAA8EF134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650DF3D-B4DE-49E7-ABB1-A4873C9D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A48553-A626-44BE-9D39-B15D9105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12FA54-264F-4E2B-B31D-75C5EE7E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0439BF-22F7-40B1-9965-967AB204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099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7993419-A134-4CCC-9394-0A8AC6838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A0DB258-D1ED-4077-B61A-D3F9913E0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199B02-85AC-4765-8643-12B5A72DA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192EFC-4EF1-412A-B8E1-0B5FEC1EC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5C3B9A-D8A6-43D4-8A6F-347C55E6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2360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43FE50-B922-4FB8-9B83-425EC014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417DE0-413E-45B7-AEDB-432A4679F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B68E09-5743-40FE-B46A-260DE087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57D19F-78D1-46A2-9656-D20C756C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2D229A-72CE-4BA4-8BF1-3E91B610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5765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F5F4E9-952E-4583-9D2D-8CEA76A24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D1A4E2F-F598-4984-AB97-EBF02B7A0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BCBAD9-099F-40E1-A98D-27F116C3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40C38F-0414-497D-B9D9-2E578800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BA5B8C-B7D1-4DD8-88A1-52148C72F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4083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20F169-B3D7-4887-8D07-DFF65A04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D5CC02-6C39-4862-94DF-78BEDF590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2877D20-A611-4D25-B2D2-C0C48BF3E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E285A5D-AE7C-4196-8A13-7E82A0A15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C05BB1-0101-4A26-B8A7-9F0169C1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D0AD6D-8479-4814-B770-A2E757079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03351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785653-53FE-42FC-A200-21BF5D7B2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69AADEA-E4DB-498A-A013-AA52BCA85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9304C2A-412C-4E1F-9829-3B66A8F16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471B5BD-023D-40BE-9F19-F609A7BD0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513BA38-AB04-47BE-8F89-31AF08198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1D73C62-C148-4606-8E1F-EB256FD4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D889D9E-2143-411B-9E18-BA81227D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F53484E-2AA9-4BD1-820B-785CAADEC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0347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2EAC34-8253-404C-BD85-9C9AA1A4E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74784CD-D830-4052-9314-657B91C7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B438B5B-7634-4020-9A08-A935CE91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2A3A0D2-ABC0-4CB0-A5C8-E0491296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4646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A84BF11-2A16-4E37-A45B-202DE123E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2E4E6D3-B8F6-4C26-8D5A-74C6FA54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30DEDA6-E8C3-4C4E-A747-22B786B6F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48730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26C14A-104B-4B34-964E-AE54A60A5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36B606-5833-4768-BA43-1587DA1B2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D9930FA-F29F-4264-85C3-DE07FDFFE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DE2960-679E-41E9-9C87-6F74645A3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357B8FE-9A2B-4847-8DE4-5CC3BF8C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D578650-3715-412E-B013-01A4BD255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47780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406D9E-DDD0-4E4F-B267-94EE1730E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1CFDD83-7AB9-45EF-BD4B-10D8CED77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568297-C5DC-45D3-B6C1-548C5F270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20DCC51-B3DD-4065-A5EC-0A968560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3B07BAA-0178-40BA-A3A0-206830468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86C2B8-1E60-455F-A1E9-32D22771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6657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35A9DE4-7F47-4F1C-B8F3-3A8DA9BB9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9C9D24-1887-4A97-91F1-BDBB1D366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99B432-6355-4E57-A363-DB72D57C8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98755-BB30-4AB6-9F46-6575FB673BDA}" type="datetimeFigureOut">
              <a:rPr lang="ko-KR" altLang="en-US" smtClean="0"/>
              <a:t>2021-03-28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42720C-FE4E-4587-8CB5-FE32453311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2014EA-4DA6-4BC4-8FE7-92662365E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9614-3A26-41EB-B0A5-2C5183760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02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outu.be/dwQ4pT5ncuw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post.naver.com/viewer/postView.nhn?volumeNo=30269002&amp;memberNo=6532296&amp;vType=VERTICA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>
            <a:extLst>
              <a:ext uri="{FF2B5EF4-FFF2-40B4-BE49-F238E27FC236}">
                <a16:creationId xmlns:a16="http://schemas.microsoft.com/office/drawing/2014/main" id="{363359AB-48DB-43C5-AD65-05D19A5FEE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21A460-6E77-4E24-A732-66EE990E501A}"/>
              </a:ext>
            </a:extLst>
          </p:cNvPr>
          <p:cNvSpPr txBox="1"/>
          <p:nvPr/>
        </p:nvSpPr>
        <p:spPr>
          <a:xfrm>
            <a:off x="0" y="-69404"/>
            <a:ext cx="118290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500" b="1" dirty="0">
                <a:solidFill>
                  <a:schemeClr val="bg1">
                    <a:lumMod val="75000"/>
                    <a:alpha val="50000"/>
                  </a:schemeClr>
                </a:solidFill>
              </a:rPr>
              <a:t>Japan</a:t>
            </a:r>
            <a:endParaRPr lang="ko-KR" altLang="en-US" sz="19900" b="1" dirty="0">
              <a:solidFill>
                <a:schemeClr val="bg1">
                  <a:lumMod val="75000"/>
                  <a:alpha val="50000"/>
                </a:schemeClr>
              </a:solidFill>
            </a:endParaRPr>
          </a:p>
        </p:txBody>
      </p:sp>
      <p:sp>
        <p:nvSpPr>
          <p:cNvPr id="158" name="직사각형 157">
            <a:extLst>
              <a:ext uri="{FF2B5EF4-FFF2-40B4-BE49-F238E27FC236}">
                <a16:creationId xmlns:a16="http://schemas.microsoft.com/office/drawing/2014/main" id="{FA6CCB07-8536-44AA-ADF2-AA4166BA655D}"/>
              </a:ext>
            </a:extLst>
          </p:cNvPr>
          <p:cNvSpPr/>
          <p:nvPr/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accent2">
              <a:lumMod val="40000"/>
              <a:lumOff val="6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E9EFE3B-D8DF-4B31-9361-6A1BBFC03D7E}"/>
              </a:ext>
            </a:extLst>
          </p:cNvPr>
          <p:cNvSpPr txBox="1"/>
          <p:nvPr/>
        </p:nvSpPr>
        <p:spPr>
          <a:xfrm>
            <a:off x="6571597" y="2761089"/>
            <a:ext cx="32480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b="1" spc="-300" dirty="0">
                <a:solidFill>
                  <a:schemeClr val="tx2">
                    <a:lumMod val="50000"/>
                  </a:schemeClr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일본의 축제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E1EBD7-5CA8-4EF0-8B11-7302496C6E77}"/>
              </a:ext>
            </a:extLst>
          </p:cNvPr>
          <p:cNvSpPr txBox="1"/>
          <p:nvPr/>
        </p:nvSpPr>
        <p:spPr>
          <a:xfrm>
            <a:off x="6611684" y="3581231"/>
            <a:ext cx="246253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300" dirty="0">
                <a:solidFill>
                  <a:schemeClr val="tx2">
                    <a:lumMod val="75000"/>
                  </a:schemeClr>
                </a:solidFill>
              </a:rPr>
              <a:t>22XXX591 </a:t>
            </a:r>
            <a:r>
              <a:rPr lang="ko-KR" altLang="en-US" sz="2300" dirty="0">
                <a:solidFill>
                  <a:schemeClr val="tx2">
                    <a:lumMod val="75000"/>
                  </a:schemeClr>
                </a:solidFill>
              </a:rPr>
              <a:t>정</a:t>
            </a:r>
            <a:r>
              <a:rPr lang="en-US" altLang="ko-KR" sz="2300" dirty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ko-KR" altLang="en-US" sz="2300" dirty="0">
                <a:solidFill>
                  <a:schemeClr val="tx2">
                    <a:lumMod val="75000"/>
                  </a:schemeClr>
                </a:solidFill>
              </a:rPr>
              <a:t>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74111D-FB98-4ED0-91D1-3FD605DDA0F6}"/>
              </a:ext>
            </a:extLst>
          </p:cNvPr>
          <p:cNvSpPr txBox="1"/>
          <p:nvPr/>
        </p:nvSpPr>
        <p:spPr>
          <a:xfrm>
            <a:off x="6095999" y="5213663"/>
            <a:ext cx="118290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500" b="1" dirty="0">
                <a:solidFill>
                  <a:schemeClr val="bg1">
                    <a:lumMod val="75000"/>
                    <a:alpha val="50000"/>
                  </a:schemeClr>
                </a:solidFill>
              </a:rPr>
              <a:t>Festival</a:t>
            </a:r>
            <a:endParaRPr lang="ko-KR" altLang="en-US" sz="19900" b="1" dirty="0">
              <a:solidFill>
                <a:schemeClr val="bg1">
                  <a:lumMod val="75000"/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6309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DA4B00D-D606-470D-981F-D0FBD4DDB20F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8B850A-25BA-47DE-B17E-2615261F279F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547B8F8-0FBA-4A61-8FF6-5F9D9D9A90D8}"/>
                </a:ext>
              </a:extLst>
            </p:cNvPr>
            <p:cNvSpPr txBox="1"/>
            <p:nvPr/>
          </p:nvSpPr>
          <p:spPr>
            <a:xfrm>
              <a:off x="447040" y="787265"/>
              <a:ext cx="1698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May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1D1B249-1407-429E-803A-C391C1843917}"/>
              </a:ext>
            </a:extLst>
          </p:cNvPr>
          <p:cNvSpPr/>
          <p:nvPr/>
        </p:nvSpPr>
        <p:spPr>
          <a:xfrm>
            <a:off x="2007191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253C845D-85B7-4158-B9F6-C0D27BA22274}"/>
              </a:ext>
            </a:extLst>
          </p:cNvPr>
          <p:cNvSpPr/>
          <p:nvPr/>
        </p:nvSpPr>
        <p:spPr>
          <a:xfrm>
            <a:off x="5050958" y="1848956"/>
            <a:ext cx="2044700" cy="4127498"/>
          </a:xfrm>
          <a:prstGeom prst="rect">
            <a:avLst/>
          </a:prstGeom>
          <a:solidFill>
            <a:srgbClr val="ADA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8C0622EB-E1AD-4D11-8239-98E1B51ED3FA}"/>
              </a:ext>
            </a:extLst>
          </p:cNvPr>
          <p:cNvSpPr/>
          <p:nvPr/>
        </p:nvSpPr>
        <p:spPr>
          <a:xfrm>
            <a:off x="8094725" y="1848956"/>
            <a:ext cx="2044700" cy="4127498"/>
          </a:xfrm>
          <a:prstGeom prst="rect">
            <a:avLst/>
          </a:prstGeom>
          <a:solidFill>
            <a:srgbClr val="849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" name="화살표: 갈매기형 수장 32">
            <a:extLst>
              <a:ext uri="{FF2B5EF4-FFF2-40B4-BE49-F238E27FC236}">
                <a16:creationId xmlns:a16="http://schemas.microsoft.com/office/drawing/2014/main" id="{03D5FD8B-78AD-4CC0-8D2D-3B1A6033ACB0}"/>
              </a:ext>
            </a:extLst>
          </p:cNvPr>
          <p:cNvSpPr/>
          <p:nvPr/>
        </p:nvSpPr>
        <p:spPr>
          <a:xfrm>
            <a:off x="4386324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화살표: 갈매기형 수장 33">
            <a:extLst>
              <a:ext uri="{FF2B5EF4-FFF2-40B4-BE49-F238E27FC236}">
                <a16:creationId xmlns:a16="http://schemas.microsoft.com/office/drawing/2014/main" id="{DCDB96D7-7A2E-4377-A5DF-CC7C5444435E}"/>
              </a:ext>
            </a:extLst>
          </p:cNvPr>
          <p:cNvSpPr/>
          <p:nvPr/>
        </p:nvSpPr>
        <p:spPr>
          <a:xfrm>
            <a:off x="7430091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0064333-6E45-46E9-AECC-5C3DCC8A6228}"/>
              </a:ext>
            </a:extLst>
          </p:cNvPr>
          <p:cNvSpPr txBox="1"/>
          <p:nvPr/>
        </p:nvSpPr>
        <p:spPr>
          <a:xfrm>
            <a:off x="2235719" y="3318503"/>
            <a:ext cx="16722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상샤제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>
                <a:solidFill>
                  <a:schemeClr val="bg1"/>
                </a:solidFill>
              </a:rPr>
              <a:t>년에 한번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도쿄 도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2F49E6-8EF7-402D-B6ED-B069837FEE89}"/>
              </a:ext>
            </a:extLst>
          </p:cNvPr>
          <p:cNvSpPr txBox="1"/>
          <p:nvPr/>
        </p:nvSpPr>
        <p:spPr>
          <a:xfrm>
            <a:off x="5067929" y="2573874"/>
            <a:ext cx="206498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시모다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흑선제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제 </a:t>
            </a:r>
            <a:r>
              <a:rPr lang="en-US" altLang="ko-KR" sz="2400" dirty="0">
                <a:solidFill>
                  <a:schemeClr val="bg1"/>
                </a:solidFill>
              </a:rPr>
              <a:t>3</a:t>
            </a:r>
            <a:r>
              <a:rPr lang="ko-KR" altLang="en-US" sz="2400" dirty="0">
                <a:solidFill>
                  <a:schemeClr val="bg1"/>
                </a:solidFill>
              </a:rPr>
              <a:t>토요일을 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포함한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금</a:t>
            </a:r>
            <a:r>
              <a:rPr lang="en-US" altLang="ko-KR" sz="2400" dirty="0">
                <a:solidFill>
                  <a:schemeClr val="bg1"/>
                </a:solidFill>
              </a:rPr>
              <a:t>, </a:t>
            </a:r>
            <a:r>
              <a:rPr lang="ko-KR" altLang="en-US" sz="2400" dirty="0">
                <a:solidFill>
                  <a:schemeClr val="bg1"/>
                </a:solidFill>
              </a:rPr>
              <a:t>토</a:t>
            </a:r>
            <a:r>
              <a:rPr lang="en-US" altLang="ko-KR" sz="2400" dirty="0">
                <a:solidFill>
                  <a:schemeClr val="bg1"/>
                </a:solidFill>
              </a:rPr>
              <a:t>, 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시즈오카 현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BA213AD-F58C-478C-B352-394EEE06CF9F}"/>
              </a:ext>
            </a:extLst>
          </p:cNvPr>
          <p:cNvSpPr txBox="1"/>
          <p:nvPr/>
        </p:nvSpPr>
        <p:spPr>
          <a:xfrm>
            <a:off x="8159504" y="2929426"/>
            <a:ext cx="1922321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센다이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아오바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15~16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미야기 현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176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3" grpId="0" animBg="1"/>
      <p:bldP spid="34" grpId="0" animBg="1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>
            <a:extLst>
              <a:ext uri="{FF2B5EF4-FFF2-40B4-BE49-F238E27FC236}">
                <a16:creationId xmlns:a16="http://schemas.microsoft.com/office/drawing/2014/main" id="{C5C96C02-3089-4537-8348-7C5342336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192001" cy="685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370E3EE1-1C7E-41F6-88A2-05EACF8685A2}"/>
              </a:ext>
            </a:extLst>
          </p:cNvPr>
          <p:cNvGrpSpPr/>
          <p:nvPr/>
        </p:nvGrpSpPr>
        <p:grpSpPr>
          <a:xfrm>
            <a:off x="-3" y="0"/>
            <a:ext cx="12192002" cy="6868933"/>
            <a:chOff x="-2" y="-10931"/>
            <a:chExt cx="12192002" cy="6868933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20057D0C-7849-43F8-9525-7A87E9E2873F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CF5FDF96-675C-48FF-AA91-67A008802C66}"/>
                </a:ext>
              </a:extLst>
            </p:cNvPr>
            <p:cNvSpPr/>
            <p:nvPr/>
          </p:nvSpPr>
          <p:spPr>
            <a:xfrm rot="5400000" flipV="1">
              <a:off x="-386466" y="375534"/>
              <a:ext cx="6868932" cy="6096003"/>
            </a:xfrm>
            <a:prstGeom prst="triangle">
              <a:avLst>
                <a:gd name="adj" fmla="val 50185"/>
              </a:avLst>
            </a:prstGeom>
            <a:solidFill>
              <a:srgbClr val="184D65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이등변 삼각형 17">
              <a:extLst>
                <a:ext uri="{FF2B5EF4-FFF2-40B4-BE49-F238E27FC236}">
                  <a16:creationId xmlns:a16="http://schemas.microsoft.com/office/drawing/2014/main" id="{13785BD6-BDFA-4790-A916-BD07A71515DB}"/>
                </a:ext>
              </a:extLst>
            </p:cNvPr>
            <p:cNvSpPr/>
            <p:nvPr/>
          </p:nvSpPr>
          <p:spPr>
            <a:xfrm rot="5400000">
              <a:off x="-436886" y="698499"/>
              <a:ext cx="6334769" cy="546100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C430D661-3BB9-4DDC-8E8F-645FC3312E01}"/>
                </a:ext>
              </a:extLst>
            </p:cNvPr>
            <p:cNvSpPr/>
            <p:nvPr/>
          </p:nvSpPr>
          <p:spPr>
            <a:xfrm>
              <a:off x="6096000" y="-10931"/>
              <a:ext cx="6096000" cy="686893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FF645658-B772-4058-A11A-04F88E9D90AE}"/>
                </a:ext>
              </a:extLst>
            </p:cNvPr>
            <p:cNvGrpSpPr/>
            <p:nvPr/>
          </p:nvGrpSpPr>
          <p:grpSpPr>
            <a:xfrm>
              <a:off x="6626173" y="2535311"/>
              <a:ext cx="5035656" cy="1333100"/>
              <a:chOff x="6473773" y="2535311"/>
              <a:chExt cx="5035656" cy="13331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2234578-7B55-4638-B84E-743A84725143}"/>
                  </a:ext>
                </a:extLst>
              </p:cNvPr>
              <p:cNvSpPr txBox="1"/>
              <p:nvPr/>
            </p:nvSpPr>
            <p:spPr>
              <a:xfrm>
                <a:off x="6473773" y="3160525"/>
                <a:ext cx="50356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4000" b="1" dirty="0">
                    <a:solidFill>
                      <a:schemeClr val="bg1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여름 축제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2FEF777-0204-49AA-8277-9D5A1354963A}"/>
                  </a:ext>
                </a:extLst>
              </p:cNvPr>
              <p:cNvSpPr txBox="1"/>
              <p:nvPr/>
            </p:nvSpPr>
            <p:spPr>
              <a:xfrm>
                <a:off x="6473773" y="2535311"/>
                <a:ext cx="50356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2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rPr>
                  <a:t>Part 3,</a:t>
                </a:r>
                <a:endParaRPr lang="ko-KR" altLang="en-US" sz="3200" b="1" dirty="0">
                  <a:solidFill>
                    <a:schemeClr val="bg1"/>
                  </a:solidFill>
                  <a:ea typeface="나눔스퀘어 ExtraBold" panose="020B0600000101010101" pitchFamily="50" charset="-127"/>
                </a:endParaRPr>
              </a:p>
            </p:txBody>
          </p:sp>
        </p:grpSp>
        <p:cxnSp>
          <p:nvCxnSpPr>
            <p:cNvPr id="21" name="직선 연결선 20">
              <a:extLst>
                <a:ext uri="{FF2B5EF4-FFF2-40B4-BE49-F238E27FC236}">
                  <a16:creationId xmlns:a16="http://schemas.microsoft.com/office/drawing/2014/main" id="{811857A3-EF72-4B83-A70F-8F181A42D427}"/>
                </a:ext>
              </a:extLst>
            </p:cNvPr>
            <p:cNvCxnSpPr>
              <a:cxnSpLocks/>
            </p:cNvCxnSpPr>
            <p:nvPr/>
          </p:nvCxnSpPr>
          <p:spPr>
            <a:xfrm>
              <a:off x="6654800" y="2349500"/>
              <a:ext cx="553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312EB1F-65AC-4537-87DA-3A8E81633376}"/>
              </a:ext>
            </a:extLst>
          </p:cNvPr>
          <p:cNvSpPr txBox="1"/>
          <p:nvPr/>
        </p:nvSpPr>
        <p:spPr>
          <a:xfrm>
            <a:off x="6891956" y="3908850"/>
            <a:ext cx="25314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6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7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8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9776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그룹 7">
            <a:extLst>
              <a:ext uri="{FF2B5EF4-FFF2-40B4-BE49-F238E27FC236}">
                <a16:creationId xmlns:a16="http://schemas.microsoft.com/office/drawing/2014/main" id="{D223023F-2FB6-40A3-B783-360933C8C39A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44193C-9910-4A31-A12C-6379D59C57AB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6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99A632D-6371-41F0-B1D6-BAC20DDF8A44}"/>
                </a:ext>
              </a:extLst>
            </p:cNvPr>
            <p:cNvSpPr txBox="1"/>
            <p:nvPr/>
          </p:nvSpPr>
          <p:spPr>
            <a:xfrm>
              <a:off x="447040" y="787265"/>
              <a:ext cx="171232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June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A44CAE38-E490-4670-8B16-4EA7292B6E96}"/>
              </a:ext>
            </a:extLst>
          </p:cNvPr>
          <p:cNvSpPr/>
          <p:nvPr/>
        </p:nvSpPr>
        <p:spPr>
          <a:xfrm>
            <a:off x="3515265" y="1848956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22577D9-2EFA-4AD6-8142-2A1934DD1A70}"/>
              </a:ext>
            </a:extLst>
          </p:cNvPr>
          <p:cNvSpPr/>
          <p:nvPr/>
        </p:nvSpPr>
        <p:spPr>
          <a:xfrm>
            <a:off x="6559032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3" name="화살표: 갈매기형 수장 22">
            <a:extLst>
              <a:ext uri="{FF2B5EF4-FFF2-40B4-BE49-F238E27FC236}">
                <a16:creationId xmlns:a16="http://schemas.microsoft.com/office/drawing/2014/main" id="{76D5323D-0980-41F2-A06F-9E2EDD20A994}"/>
              </a:ext>
            </a:extLst>
          </p:cNvPr>
          <p:cNvSpPr/>
          <p:nvPr/>
        </p:nvSpPr>
        <p:spPr>
          <a:xfrm>
            <a:off x="5894398" y="3385657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5BCAED-5101-421B-A03D-75375D1A7A79}"/>
              </a:ext>
            </a:extLst>
          </p:cNvPr>
          <p:cNvSpPr txBox="1"/>
          <p:nvPr/>
        </p:nvSpPr>
        <p:spPr>
          <a:xfrm>
            <a:off x="3876499" y="3219080"/>
            <a:ext cx="1415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키흐네제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6</a:t>
            </a:r>
            <a:r>
              <a:rPr lang="ko-KR" altLang="en-US" sz="2400" dirty="0">
                <a:solidFill>
                  <a:schemeClr val="bg1"/>
                </a:solidFill>
              </a:rPr>
              <a:t>월 하루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교토 시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7D5EAC-578A-49B6-9E99-7E7008894E12}"/>
              </a:ext>
            </a:extLst>
          </p:cNvPr>
          <p:cNvSpPr txBox="1"/>
          <p:nvPr/>
        </p:nvSpPr>
        <p:spPr>
          <a:xfrm>
            <a:off x="6705982" y="3126747"/>
            <a:ext cx="17507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YOSAKOI</a:t>
            </a: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소란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6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9~13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삿포로 시</a:t>
            </a:r>
          </a:p>
        </p:txBody>
      </p:sp>
    </p:spTree>
    <p:extLst>
      <p:ext uri="{BB962C8B-B14F-4D97-AF65-F5344CB8AC3E}">
        <p14:creationId xmlns:p14="http://schemas.microsoft.com/office/powerpoint/2010/main" val="1769722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3" grpId="0" animBg="1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6">
            <a:extLst>
              <a:ext uri="{FF2B5EF4-FFF2-40B4-BE49-F238E27FC236}">
                <a16:creationId xmlns:a16="http://schemas.microsoft.com/office/drawing/2014/main" id="{157C8E28-9D48-4747-B6C5-9D23F59EB14C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29D504B-EC26-4F47-B036-5ABD8A3C142E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7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  <a:endParaRPr lang="en-US" altLang="ko-KR" sz="4400" spc="-3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FE71BA1-64B9-4976-8426-009E598E2395}"/>
                </a:ext>
              </a:extLst>
            </p:cNvPr>
            <p:cNvSpPr txBox="1"/>
            <p:nvPr/>
          </p:nvSpPr>
          <p:spPr>
            <a:xfrm>
              <a:off x="447040" y="787265"/>
              <a:ext cx="16321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July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3432ED25-1DDE-418B-8A73-6E1918F8E5F5}"/>
              </a:ext>
            </a:extLst>
          </p:cNvPr>
          <p:cNvSpPr/>
          <p:nvPr/>
        </p:nvSpPr>
        <p:spPr>
          <a:xfrm>
            <a:off x="1954090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B6B3E9DA-BA52-4B6B-9301-C1846CEA938E}"/>
              </a:ext>
            </a:extLst>
          </p:cNvPr>
          <p:cNvSpPr/>
          <p:nvPr/>
        </p:nvSpPr>
        <p:spPr>
          <a:xfrm>
            <a:off x="4997857" y="1848956"/>
            <a:ext cx="2044700" cy="4127498"/>
          </a:xfrm>
          <a:prstGeom prst="rect">
            <a:avLst/>
          </a:prstGeom>
          <a:solidFill>
            <a:srgbClr val="ADA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893C57F-8F49-4E78-9AC2-4A12E963DD7D}"/>
              </a:ext>
            </a:extLst>
          </p:cNvPr>
          <p:cNvSpPr/>
          <p:nvPr/>
        </p:nvSpPr>
        <p:spPr>
          <a:xfrm>
            <a:off x="8041624" y="1848956"/>
            <a:ext cx="2044700" cy="4127498"/>
          </a:xfrm>
          <a:prstGeom prst="rect">
            <a:avLst/>
          </a:prstGeom>
          <a:solidFill>
            <a:srgbClr val="849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8" name="화살표: 갈매기형 수장 27">
            <a:extLst>
              <a:ext uri="{FF2B5EF4-FFF2-40B4-BE49-F238E27FC236}">
                <a16:creationId xmlns:a16="http://schemas.microsoft.com/office/drawing/2014/main" id="{E1AC0FFE-A5EB-4E61-8A1C-7D9E5775E4D5}"/>
              </a:ext>
            </a:extLst>
          </p:cNvPr>
          <p:cNvSpPr/>
          <p:nvPr/>
        </p:nvSpPr>
        <p:spPr>
          <a:xfrm>
            <a:off x="4333223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" name="화살표: 갈매기형 수장 28">
            <a:extLst>
              <a:ext uri="{FF2B5EF4-FFF2-40B4-BE49-F238E27FC236}">
                <a16:creationId xmlns:a16="http://schemas.microsoft.com/office/drawing/2014/main" id="{4A414BC2-A367-4DD6-B957-7CEFE7CF38A7}"/>
              </a:ext>
            </a:extLst>
          </p:cNvPr>
          <p:cNvSpPr/>
          <p:nvPr/>
        </p:nvSpPr>
        <p:spPr>
          <a:xfrm>
            <a:off x="7376990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5F160C6-EB0E-42A1-A648-EFCF40987E3E}"/>
              </a:ext>
            </a:extLst>
          </p:cNvPr>
          <p:cNvSpPr txBox="1"/>
          <p:nvPr/>
        </p:nvSpPr>
        <p:spPr>
          <a:xfrm>
            <a:off x="2072185" y="3017463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하카타 기온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야마카사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1~15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후쿠오카 시</a:t>
            </a:r>
            <a:endParaRPr lang="en-US" altLang="ko-KR" sz="28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863DC5-BF0B-40EA-837B-074A70655777}"/>
              </a:ext>
            </a:extLst>
          </p:cNvPr>
          <p:cNvSpPr txBox="1"/>
          <p:nvPr/>
        </p:nvSpPr>
        <p:spPr>
          <a:xfrm>
            <a:off x="5115953" y="3232906"/>
            <a:ext cx="18085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기온 </a:t>
            </a:r>
            <a:r>
              <a:rPr lang="ko-KR" altLang="en-US" sz="2400" dirty="0" err="1">
                <a:solidFill>
                  <a:schemeClr val="bg1"/>
                </a:solidFill>
              </a:rPr>
              <a:t>마쓰리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1~31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교토 시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27829A-B7C7-43FC-B172-C671BDEF7FA5}"/>
              </a:ext>
            </a:extLst>
          </p:cNvPr>
          <p:cNvSpPr txBox="1"/>
          <p:nvPr/>
        </p:nvSpPr>
        <p:spPr>
          <a:xfrm>
            <a:off x="8159720" y="3154437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나치의 부채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14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와카야마</a:t>
            </a:r>
            <a:r>
              <a:rPr lang="ko-KR" altLang="en-US" sz="2400" dirty="0">
                <a:solidFill>
                  <a:schemeClr val="bg1"/>
                </a:solidFill>
              </a:rPr>
              <a:t> 현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44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8" grpId="0" animBg="1"/>
      <p:bldP spid="29" grpId="0" animBg="1"/>
      <p:bldP spid="31" grpId="0"/>
      <p:bldP spid="32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6">
            <a:extLst>
              <a:ext uri="{FF2B5EF4-FFF2-40B4-BE49-F238E27FC236}">
                <a16:creationId xmlns:a16="http://schemas.microsoft.com/office/drawing/2014/main" id="{E31B4EC1-B882-453D-90B9-291BB6E41040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244829-E4B4-4085-839C-EB03B985EAE0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8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C21A27C-05DC-4F57-A936-9CB3BAE12A92}"/>
                </a:ext>
              </a:extLst>
            </p:cNvPr>
            <p:cNvSpPr txBox="1"/>
            <p:nvPr/>
          </p:nvSpPr>
          <p:spPr>
            <a:xfrm>
              <a:off x="447040" y="787265"/>
              <a:ext cx="18949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August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431B328-CE03-4128-A836-36E9AFD4CC3F}"/>
              </a:ext>
            </a:extLst>
          </p:cNvPr>
          <p:cNvSpPr/>
          <p:nvPr/>
        </p:nvSpPr>
        <p:spPr>
          <a:xfrm>
            <a:off x="1961416" y="1848956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0D2CD17-D6FC-479A-B08F-D7D31499012A}"/>
              </a:ext>
            </a:extLst>
          </p:cNvPr>
          <p:cNvSpPr/>
          <p:nvPr/>
        </p:nvSpPr>
        <p:spPr>
          <a:xfrm>
            <a:off x="5005183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65D9809-E9DB-45BE-8F57-4E3D41C668E8}"/>
              </a:ext>
            </a:extLst>
          </p:cNvPr>
          <p:cNvSpPr/>
          <p:nvPr/>
        </p:nvSpPr>
        <p:spPr>
          <a:xfrm>
            <a:off x="8048950" y="1848956"/>
            <a:ext cx="2044700" cy="4127498"/>
          </a:xfrm>
          <a:prstGeom prst="rect">
            <a:avLst/>
          </a:prstGeom>
          <a:solidFill>
            <a:srgbClr val="B39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" name="화살표: 갈매기형 수장 16">
            <a:extLst>
              <a:ext uri="{FF2B5EF4-FFF2-40B4-BE49-F238E27FC236}">
                <a16:creationId xmlns:a16="http://schemas.microsoft.com/office/drawing/2014/main" id="{775B2038-9AE2-43A3-8C92-0970E7AEAAFC}"/>
              </a:ext>
            </a:extLst>
          </p:cNvPr>
          <p:cNvSpPr/>
          <p:nvPr/>
        </p:nvSpPr>
        <p:spPr>
          <a:xfrm>
            <a:off x="4340549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화살표: 갈매기형 수장 17">
            <a:extLst>
              <a:ext uri="{FF2B5EF4-FFF2-40B4-BE49-F238E27FC236}">
                <a16:creationId xmlns:a16="http://schemas.microsoft.com/office/drawing/2014/main" id="{78558D8B-43D9-472D-AC08-4123011599BE}"/>
              </a:ext>
            </a:extLst>
          </p:cNvPr>
          <p:cNvSpPr/>
          <p:nvPr/>
        </p:nvSpPr>
        <p:spPr>
          <a:xfrm>
            <a:off x="7384316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D185C4-0E78-485B-AC01-2B95E3F58013}"/>
              </a:ext>
            </a:extLst>
          </p:cNvPr>
          <p:cNvSpPr txBox="1"/>
          <p:nvPr/>
        </p:nvSpPr>
        <p:spPr>
          <a:xfrm>
            <a:off x="2079512" y="3140574"/>
            <a:ext cx="18085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아오모리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네브타제리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2~7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아오모리 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C9E988-C0C0-483C-9731-7BF8846B2195}"/>
              </a:ext>
            </a:extLst>
          </p:cNvPr>
          <p:cNvSpPr txBox="1"/>
          <p:nvPr/>
        </p:nvSpPr>
        <p:spPr>
          <a:xfrm>
            <a:off x="5305505" y="3094405"/>
            <a:ext cx="15792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아키타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간토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3~6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아키타</a:t>
            </a:r>
            <a:r>
              <a:rPr lang="ko-KR" altLang="en-US" sz="2400" dirty="0">
                <a:solidFill>
                  <a:schemeClr val="bg1"/>
                </a:solidFill>
              </a:rPr>
              <a:t> 현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52D8B0-D05C-4509-B28C-042490D6810C}"/>
              </a:ext>
            </a:extLst>
          </p:cNvPr>
          <p:cNvSpPr txBox="1"/>
          <p:nvPr/>
        </p:nvSpPr>
        <p:spPr>
          <a:xfrm>
            <a:off x="7970678" y="3127875"/>
            <a:ext cx="2201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야마가타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하나 가사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5~7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야마가타</a:t>
            </a:r>
            <a:r>
              <a:rPr lang="ko-KR" altLang="en-US" sz="2400" dirty="0">
                <a:solidFill>
                  <a:schemeClr val="bg1"/>
                </a:solidFill>
              </a:rPr>
              <a:t> 현</a:t>
            </a:r>
          </a:p>
        </p:txBody>
      </p:sp>
    </p:spTree>
    <p:extLst>
      <p:ext uri="{BB962C8B-B14F-4D97-AF65-F5344CB8AC3E}">
        <p14:creationId xmlns:p14="http://schemas.microsoft.com/office/powerpoint/2010/main" val="14908206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  <p:bldP spid="18" grpId="0" animBg="1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6">
            <a:extLst>
              <a:ext uri="{FF2B5EF4-FFF2-40B4-BE49-F238E27FC236}">
                <a16:creationId xmlns:a16="http://schemas.microsoft.com/office/drawing/2014/main" id="{E31B4EC1-B882-453D-90B9-291BB6E41040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4244829-E4B4-4085-839C-EB03B985EAE0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8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C21A27C-05DC-4F57-A936-9CB3BAE12A92}"/>
                </a:ext>
              </a:extLst>
            </p:cNvPr>
            <p:cNvSpPr txBox="1"/>
            <p:nvPr/>
          </p:nvSpPr>
          <p:spPr>
            <a:xfrm>
              <a:off x="447040" y="787265"/>
              <a:ext cx="18949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August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431B328-CE03-4128-A836-36E9AFD4CC3F}"/>
              </a:ext>
            </a:extLst>
          </p:cNvPr>
          <p:cNvSpPr/>
          <p:nvPr/>
        </p:nvSpPr>
        <p:spPr>
          <a:xfrm>
            <a:off x="3597710" y="1848956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0D2CD17-D6FC-479A-B08F-D7D31499012A}"/>
              </a:ext>
            </a:extLst>
          </p:cNvPr>
          <p:cNvSpPr/>
          <p:nvPr/>
        </p:nvSpPr>
        <p:spPr>
          <a:xfrm>
            <a:off x="6641477" y="1848956"/>
            <a:ext cx="2044700" cy="4127498"/>
          </a:xfrm>
          <a:prstGeom prst="rect">
            <a:avLst/>
          </a:prstGeom>
          <a:solidFill>
            <a:srgbClr val="ADA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" name="화살표: 갈매기형 수장 16">
            <a:extLst>
              <a:ext uri="{FF2B5EF4-FFF2-40B4-BE49-F238E27FC236}">
                <a16:creationId xmlns:a16="http://schemas.microsoft.com/office/drawing/2014/main" id="{775B2038-9AE2-43A3-8C92-0970E7AEAAFC}"/>
              </a:ext>
            </a:extLst>
          </p:cNvPr>
          <p:cNvSpPr/>
          <p:nvPr/>
        </p:nvSpPr>
        <p:spPr>
          <a:xfrm>
            <a:off x="5976843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D185C4-0E78-485B-AC01-2B95E3F58013}"/>
              </a:ext>
            </a:extLst>
          </p:cNvPr>
          <p:cNvSpPr txBox="1"/>
          <p:nvPr/>
        </p:nvSpPr>
        <p:spPr>
          <a:xfrm>
            <a:off x="3715806" y="3094405"/>
            <a:ext cx="18085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센다이 칠석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6~8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미야기 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C9E988-C0C0-483C-9731-7BF8846B2195}"/>
              </a:ext>
            </a:extLst>
          </p:cNvPr>
          <p:cNvSpPr txBox="1"/>
          <p:nvPr/>
        </p:nvSpPr>
        <p:spPr>
          <a:xfrm>
            <a:off x="6702666" y="3279070"/>
            <a:ext cx="19223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아와</a:t>
            </a:r>
            <a:r>
              <a:rPr lang="ko-KR" altLang="en-US" sz="2400" dirty="0">
                <a:solidFill>
                  <a:schemeClr val="bg1"/>
                </a:solidFill>
              </a:rPr>
              <a:t> 춤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12~15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도쿠시마</a:t>
            </a:r>
            <a:r>
              <a:rPr lang="ko-KR" altLang="en-US" sz="2400" dirty="0">
                <a:solidFill>
                  <a:schemeClr val="bg1"/>
                </a:solidFill>
              </a:rPr>
              <a:t> 현</a:t>
            </a:r>
          </a:p>
        </p:txBody>
      </p:sp>
    </p:spTree>
    <p:extLst>
      <p:ext uri="{BB962C8B-B14F-4D97-AF65-F5344CB8AC3E}">
        <p14:creationId xmlns:p14="http://schemas.microsoft.com/office/powerpoint/2010/main" val="38628202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時代祭「どんな祭？」｜【京都市公式】京都観光Navi">
            <a:extLst>
              <a:ext uri="{FF2B5EF4-FFF2-40B4-BE49-F238E27FC236}">
                <a16:creationId xmlns:a16="http://schemas.microsoft.com/office/drawing/2014/main" id="{4FD25771-569D-43E3-A79A-F31816637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그룹 14">
            <a:extLst>
              <a:ext uri="{FF2B5EF4-FFF2-40B4-BE49-F238E27FC236}">
                <a16:creationId xmlns:a16="http://schemas.microsoft.com/office/drawing/2014/main" id="{267557DB-2F8D-464A-9B3B-16885D1252DE}"/>
              </a:ext>
            </a:extLst>
          </p:cNvPr>
          <p:cNvGrpSpPr/>
          <p:nvPr/>
        </p:nvGrpSpPr>
        <p:grpSpPr>
          <a:xfrm>
            <a:off x="-2" y="0"/>
            <a:ext cx="12192002" cy="6868933"/>
            <a:chOff x="-2" y="-10931"/>
            <a:chExt cx="12192002" cy="6868933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79F6D96E-5CC0-4696-BCCF-51476862A54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8" name="이등변 삼각형 17">
              <a:extLst>
                <a:ext uri="{FF2B5EF4-FFF2-40B4-BE49-F238E27FC236}">
                  <a16:creationId xmlns:a16="http://schemas.microsoft.com/office/drawing/2014/main" id="{9C1A83CD-1787-492E-A949-B26CBA8B4727}"/>
                </a:ext>
              </a:extLst>
            </p:cNvPr>
            <p:cNvSpPr/>
            <p:nvPr/>
          </p:nvSpPr>
          <p:spPr>
            <a:xfrm rot="5400000" flipV="1">
              <a:off x="-386466" y="375534"/>
              <a:ext cx="6868932" cy="6096003"/>
            </a:xfrm>
            <a:prstGeom prst="triangle">
              <a:avLst>
                <a:gd name="adj" fmla="val 50185"/>
              </a:avLst>
            </a:prstGeom>
            <a:solidFill>
              <a:srgbClr val="184D65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" name="이등변 삼각형 18">
              <a:extLst>
                <a:ext uri="{FF2B5EF4-FFF2-40B4-BE49-F238E27FC236}">
                  <a16:creationId xmlns:a16="http://schemas.microsoft.com/office/drawing/2014/main" id="{41943C06-46E5-4A18-956C-B116E8027810}"/>
                </a:ext>
              </a:extLst>
            </p:cNvPr>
            <p:cNvSpPr/>
            <p:nvPr/>
          </p:nvSpPr>
          <p:spPr>
            <a:xfrm rot="5400000">
              <a:off x="-436886" y="698499"/>
              <a:ext cx="6334769" cy="546100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4780ECF0-1CD9-420A-9864-907A92FB5BDD}"/>
                </a:ext>
              </a:extLst>
            </p:cNvPr>
            <p:cNvSpPr/>
            <p:nvPr/>
          </p:nvSpPr>
          <p:spPr>
            <a:xfrm>
              <a:off x="6096000" y="-10931"/>
              <a:ext cx="6096000" cy="686893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99F4D13A-FA55-4BFF-AE90-07BD652B35C8}"/>
                </a:ext>
              </a:extLst>
            </p:cNvPr>
            <p:cNvGrpSpPr/>
            <p:nvPr/>
          </p:nvGrpSpPr>
          <p:grpSpPr>
            <a:xfrm>
              <a:off x="6626173" y="2535311"/>
              <a:ext cx="5035656" cy="1333100"/>
              <a:chOff x="6473773" y="2535311"/>
              <a:chExt cx="5035656" cy="1333100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5F97CCD-D517-46CF-87A2-86EFD7731289}"/>
                  </a:ext>
                </a:extLst>
              </p:cNvPr>
              <p:cNvSpPr txBox="1"/>
              <p:nvPr/>
            </p:nvSpPr>
            <p:spPr>
              <a:xfrm>
                <a:off x="6473773" y="3160525"/>
                <a:ext cx="50356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4000" b="1" dirty="0">
                    <a:solidFill>
                      <a:schemeClr val="bg1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가을 축제</a:t>
                </a:r>
                <a:endParaRPr lang="en-US" altLang="ko-KR" sz="4000" b="1" dirty="0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836B5D9-71DF-4ED5-A1E1-EC31F445100E}"/>
                  </a:ext>
                </a:extLst>
              </p:cNvPr>
              <p:cNvSpPr txBox="1"/>
              <p:nvPr/>
            </p:nvSpPr>
            <p:spPr>
              <a:xfrm>
                <a:off x="6473773" y="2535311"/>
                <a:ext cx="50356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2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rPr>
                  <a:t>Part 4,</a:t>
                </a:r>
                <a:endParaRPr lang="ko-KR" altLang="en-US" sz="3200" b="1" dirty="0">
                  <a:solidFill>
                    <a:schemeClr val="bg1"/>
                  </a:solidFill>
                  <a:ea typeface="나눔스퀘어 ExtraBold" panose="020B0600000101010101" pitchFamily="50" charset="-127"/>
                </a:endParaRPr>
              </a:p>
            </p:txBody>
          </p:sp>
        </p:grpSp>
        <p:cxnSp>
          <p:nvCxnSpPr>
            <p:cNvPr id="22" name="직선 연결선 21">
              <a:extLst>
                <a:ext uri="{FF2B5EF4-FFF2-40B4-BE49-F238E27FC236}">
                  <a16:creationId xmlns:a16="http://schemas.microsoft.com/office/drawing/2014/main" id="{B29D9555-E53F-4A97-B0A1-8CC5EBB694AC}"/>
                </a:ext>
              </a:extLst>
            </p:cNvPr>
            <p:cNvCxnSpPr>
              <a:cxnSpLocks/>
            </p:cNvCxnSpPr>
            <p:nvPr/>
          </p:nvCxnSpPr>
          <p:spPr>
            <a:xfrm>
              <a:off x="6654800" y="2349500"/>
              <a:ext cx="553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68008F35-187F-4544-86A1-92C7CB786EA1}"/>
              </a:ext>
            </a:extLst>
          </p:cNvPr>
          <p:cNvSpPr txBox="1"/>
          <p:nvPr/>
        </p:nvSpPr>
        <p:spPr>
          <a:xfrm>
            <a:off x="7132587" y="3908850"/>
            <a:ext cx="24060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9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10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11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38166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5BD88675-7EB3-4E92-A51C-6FFACE5345B1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3195B96-A818-44FA-9A9C-E73B8388804B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9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09FAA108-82F5-484D-B81C-F8CAFCB28B8C}"/>
                </a:ext>
              </a:extLst>
            </p:cNvPr>
            <p:cNvSpPr txBox="1"/>
            <p:nvPr/>
          </p:nvSpPr>
          <p:spPr>
            <a:xfrm>
              <a:off x="447040" y="787265"/>
              <a:ext cx="22717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September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333" name="직사각형 332">
            <a:extLst>
              <a:ext uri="{FF2B5EF4-FFF2-40B4-BE49-F238E27FC236}">
                <a16:creationId xmlns:a16="http://schemas.microsoft.com/office/drawing/2014/main" id="{19814D4A-0775-48F9-9112-AB4957993572}"/>
              </a:ext>
            </a:extLst>
          </p:cNvPr>
          <p:cNvSpPr/>
          <p:nvPr/>
        </p:nvSpPr>
        <p:spPr>
          <a:xfrm>
            <a:off x="1937097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4" name="직사각형 333">
            <a:extLst>
              <a:ext uri="{FF2B5EF4-FFF2-40B4-BE49-F238E27FC236}">
                <a16:creationId xmlns:a16="http://schemas.microsoft.com/office/drawing/2014/main" id="{8B7F890B-0A5F-4ED0-AEBB-FEA7ADF2059D}"/>
              </a:ext>
            </a:extLst>
          </p:cNvPr>
          <p:cNvSpPr/>
          <p:nvPr/>
        </p:nvSpPr>
        <p:spPr>
          <a:xfrm>
            <a:off x="4980864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5" name="직사각형 334">
            <a:extLst>
              <a:ext uri="{FF2B5EF4-FFF2-40B4-BE49-F238E27FC236}">
                <a16:creationId xmlns:a16="http://schemas.microsoft.com/office/drawing/2014/main" id="{4C18D6C2-92CF-44ED-9843-CE88C73E2AA9}"/>
              </a:ext>
            </a:extLst>
          </p:cNvPr>
          <p:cNvSpPr/>
          <p:nvPr/>
        </p:nvSpPr>
        <p:spPr>
          <a:xfrm>
            <a:off x="8024631" y="1848956"/>
            <a:ext cx="2044700" cy="4127498"/>
          </a:xfrm>
          <a:prstGeom prst="rect">
            <a:avLst/>
          </a:prstGeom>
          <a:solidFill>
            <a:srgbClr val="B39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7" name="화살표: 갈매기형 수장 336">
            <a:extLst>
              <a:ext uri="{FF2B5EF4-FFF2-40B4-BE49-F238E27FC236}">
                <a16:creationId xmlns:a16="http://schemas.microsoft.com/office/drawing/2014/main" id="{1AB384BA-BEEA-498B-904A-E501D07D45E3}"/>
              </a:ext>
            </a:extLst>
          </p:cNvPr>
          <p:cNvSpPr/>
          <p:nvPr/>
        </p:nvSpPr>
        <p:spPr>
          <a:xfrm>
            <a:off x="4316230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38" name="화살표: 갈매기형 수장 337">
            <a:extLst>
              <a:ext uri="{FF2B5EF4-FFF2-40B4-BE49-F238E27FC236}">
                <a16:creationId xmlns:a16="http://schemas.microsoft.com/office/drawing/2014/main" id="{DE8CCDEF-B3B1-4E9F-8FD9-45FAFDB37093}"/>
              </a:ext>
            </a:extLst>
          </p:cNvPr>
          <p:cNvSpPr/>
          <p:nvPr/>
        </p:nvSpPr>
        <p:spPr>
          <a:xfrm>
            <a:off x="7359997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23D2F9E6-0C97-45F5-AF42-735519BB8B8D}"/>
              </a:ext>
            </a:extLst>
          </p:cNvPr>
          <p:cNvSpPr txBox="1"/>
          <p:nvPr/>
        </p:nvSpPr>
        <p:spPr>
          <a:xfrm>
            <a:off x="1901304" y="3312540"/>
            <a:ext cx="21162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오와라식</a:t>
            </a:r>
            <a:r>
              <a:rPr lang="ko-KR" altLang="en-US" sz="2400" dirty="0">
                <a:solidFill>
                  <a:schemeClr val="bg1"/>
                </a:solidFill>
              </a:rPr>
              <a:t> 쟁반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9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1~3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도야마 시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43C0008E-4BB6-4A2C-85E6-2C747CABEA0B}"/>
              </a:ext>
            </a:extLst>
          </p:cNvPr>
          <p:cNvSpPr txBox="1"/>
          <p:nvPr/>
        </p:nvSpPr>
        <p:spPr>
          <a:xfrm>
            <a:off x="4837670" y="3140572"/>
            <a:ext cx="233108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300" dirty="0" err="1">
                <a:solidFill>
                  <a:schemeClr val="bg1"/>
                </a:solidFill>
              </a:rPr>
              <a:t>하나마키</a:t>
            </a:r>
            <a:r>
              <a:rPr lang="ko-KR" altLang="en-US" sz="2300" dirty="0">
                <a:solidFill>
                  <a:schemeClr val="bg1"/>
                </a:solidFill>
              </a:rPr>
              <a:t> 축제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en-US" altLang="ko-KR" sz="2300" dirty="0">
                <a:solidFill>
                  <a:schemeClr val="bg1"/>
                </a:solidFill>
              </a:rPr>
              <a:t>9</a:t>
            </a:r>
            <a:r>
              <a:rPr lang="ko-KR" altLang="en-US" sz="2300" dirty="0">
                <a:solidFill>
                  <a:schemeClr val="bg1"/>
                </a:solidFill>
              </a:rPr>
              <a:t>월 둘째 주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ko-KR" altLang="en-US" sz="2300" dirty="0">
                <a:solidFill>
                  <a:schemeClr val="bg1"/>
                </a:solidFill>
              </a:rPr>
              <a:t>토요일을</a:t>
            </a:r>
            <a:r>
              <a:rPr lang="en-US" altLang="ko-KR" sz="2300" dirty="0">
                <a:solidFill>
                  <a:schemeClr val="bg1"/>
                </a:solidFill>
              </a:rPr>
              <a:t> </a:t>
            </a:r>
            <a:r>
              <a:rPr lang="ko-KR" altLang="en-US" sz="2300" dirty="0">
                <a:solidFill>
                  <a:schemeClr val="bg1"/>
                </a:solidFill>
              </a:rPr>
              <a:t>포함한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ko-KR" altLang="en-US" sz="2300" dirty="0">
                <a:solidFill>
                  <a:schemeClr val="bg1"/>
                </a:solidFill>
              </a:rPr>
              <a:t>금</a:t>
            </a:r>
            <a:r>
              <a:rPr lang="en-US" altLang="ko-KR" sz="2300" dirty="0">
                <a:solidFill>
                  <a:schemeClr val="bg1"/>
                </a:solidFill>
              </a:rPr>
              <a:t>, </a:t>
            </a:r>
            <a:r>
              <a:rPr lang="ko-KR" altLang="en-US" sz="2300" dirty="0">
                <a:solidFill>
                  <a:schemeClr val="bg1"/>
                </a:solidFill>
              </a:rPr>
              <a:t>토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ko-KR" altLang="en-US" sz="2300" dirty="0">
                <a:solidFill>
                  <a:schemeClr val="bg1"/>
                </a:solidFill>
              </a:rPr>
              <a:t>이와테 현</a:t>
            </a:r>
            <a:endParaRPr lang="en-US" altLang="ko-KR" sz="2300" dirty="0">
              <a:solidFill>
                <a:schemeClr val="bg1"/>
              </a:solidFill>
            </a:endParaRP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06961F66-C2DE-45D7-8E5F-C4374B51FF3E}"/>
              </a:ext>
            </a:extLst>
          </p:cNvPr>
          <p:cNvSpPr txBox="1"/>
          <p:nvPr/>
        </p:nvSpPr>
        <p:spPr>
          <a:xfrm>
            <a:off x="7928726" y="2604879"/>
            <a:ext cx="223651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기시와다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수레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“</a:t>
            </a:r>
            <a:r>
              <a:rPr lang="ko-KR" altLang="en-US" sz="2400" dirty="0">
                <a:solidFill>
                  <a:schemeClr val="bg1"/>
                </a:solidFill>
              </a:rPr>
              <a:t>경로의 날</a:t>
            </a:r>
            <a:r>
              <a:rPr lang="en-US" altLang="ko-KR" sz="2400" dirty="0">
                <a:solidFill>
                  <a:schemeClr val="bg1"/>
                </a:solidFill>
              </a:rPr>
              <a:t>”</a:t>
            </a: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전</a:t>
            </a:r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>
                <a:solidFill>
                  <a:schemeClr val="bg1"/>
                </a:solidFill>
              </a:rPr>
              <a:t>일요일</a:t>
            </a:r>
            <a:r>
              <a:rPr lang="en-US" altLang="ko-KR" sz="2400" dirty="0">
                <a:solidFill>
                  <a:schemeClr val="bg1"/>
                </a:solidFill>
              </a:rPr>
              <a:t>)</a:t>
            </a:r>
            <a:r>
              <a:rPr lang="ko-KR" altLang="en-US" sz="2400" dirty="0">
                <a:solidFill>
                  <a:schemeClr val="bg1"/>
                </a:solidFill>
              </a:rPr>
              <a:t>날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전전</a:t>
            </a:r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>
                <a:solidFill>
                  <a:schemeClr val="bg1"/>
                </a:solidFill>
              </a:rPr>
              <a:t>토요일</a:t>
            </a:r>
            <a:r>
              <a:rPr lang="en-US" altLang="ko-KR" sz="2400" dirty="0">
                <a:solidFill>
                  <a:schemeClr val="bg1"/>
                </a:solidFill>
              </a:rPr>
              <a:t>)</a:t>
            </a:r>
            <a:r>
              <a:rPr lang="ko-KR" altLang="en-US" sz="2400" dirty="0">
                <a:solidFill>
                  <a:schemeClr val="bg1"/>
                </a:solidFill>
              </a:rPr>
              <a:t>날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오사카 부</a:t>
            </a:r>
          </a:p>
        </p:txBody>
      </p:sp>
    </p:spTree>
    <p:extLst>
      <p:ext uri="{BB962C8B-B14F-4D97-AF65-F5344CB8AC3E}">
        <p14:creationId xmlns:p14="http://schemas.microsoft.com/office/powerpoint/2010/main" val="6262587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0" animBg="1"/>
      <p:bldP spid="334" grpId="0" animBg="1"/>
      <p:bldP spid="335" grpId="0" animBg="1"/>
      <p:bldP spid="337" grpId="0" animBg="1"/>
      <p:bldP spid="338" grpId="0" animBg="1"/>
      <p:bldP spid="340" grpId="0"/>
      <p:bldP spid="341" grpId="0"/>
      <p:bldP spid="3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7" name="그룹 216">
            <a:extLst>
              <a:ext uri="{FF2B5EF4-FFF2-40B4-BE49-F238E27FC236}">
                <a16:creationId xmlns:a16="http://schemas.microsoft.com/office/drawing/2014/main" id="{D312E603-55A5-45C6-9865-BEFE5890A39F}"/>
              </a:ext>
            </a:extLst>
          </p:cNvPr>
          <p:cNvGrpSpPr/>
          <p:nvPr/>
        </p:nvGrpSpPr>
        <p:grpSpPr>
          <a:xfrm>
            <a:off x="426720" y="84905"/>
            <a:ext cx="2957861" cy="1040914"/>
            <a:chOff x="426720" y="84905"/>
            <a:chExt cx="2957861" cy="1040914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BC11E912-024B-4E69-91A8-E7C7A3B3A3B5}"/>
                </a:ext>
              </a:extLst>
            </p:cNvPr>
            <p:cNvSpPr txBox="1"/>
            <p:nvPr/>
          </p:nvSpPr>
          <p:spPr>
            <a:xfrm>
              <a:off x="426720" y="84905"/>
              <a:ext cx="295786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10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150F95F1-B5B8-42B7-9515-B8D2FC6FAA58}"/>
                </a:ext>
              </a:extLst>
            </p:cNvPr>
            <p:cNvSpPr txBox="1"/>
            <p:nvPr/>
          </p:nvSpPr>
          <p:spPr>
            <a:xfrm>
              <a:off x="447040" y="787265"/>
              <a:ext cx="19992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October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220" name="직사각형 219">
            <a:extLst>
              <a:ext uri="{FF2B5EF4-FFF2-40B4-BE49-F238E27FC236}">
                <a16:creationId xmlns:a16="http://schemas.microsoft.com/office/drawing/2014/main" id="{769354B6-D68F-45F8-889A-FEFFBE100F45}"/>
              </a:ext>
            </a:extLst>
          </p:cNvPr>
          <p:cNvSpPr/>
          <p:nvPr/>
        </p:nvSpPr>
        <p:spPr>
          <a:xfrm>
            <a:off x="1951792" y="1828800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21" name="직사각형 220">
            <a:extLst>
              <a:ext uri="{FF2B5EF4-FFF2-40B4-BE49-F238E27FC236}">
                <a16:creationId xmlns:a16="http://schemas.microsoft.com/office/drawing/2014/main" id="{12937E3F-2AD0-4027-98F9-7350EDF0572B}"/>
              </a:ext>
            </a:extLst>
          </p:cNvPr>
          <p:cNvSpPr/>
          <p:nvPr/>
        </p:nvSpPr>
        <p:spPr>
          <a:xfrm>
            <a:off x="4995559" y="1828800"/>
            <a:ext cx="2044700" cy="41274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22" name="직사각형 221">
            <a:extLst>
              <a:ext uri="{FF2B5EF4-FFF2-40B4-BE49-F238E27FC236}">
                <a16:creationId xmlns:a16="http://schemas.microsoft.com/office/drawing/2014/main" id="{5C03E0A6-2A27-4004-82FE-2D0B50C78593}"/>
              </a:ext>
            </a:extLst>
          </p:cNvPr>
          <p:cNvSpPr/>
          <p:nvPr/>
        </p:nvSpPr>
        <p:spPr>
          <a:xfrm>
            <a:off x="8039326" y="1828800"/>
            <a:ext cx="2044700" cy="41274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24" name="화살표: 갈매기형 수장 223">
            <a:extLst>
              <a:ext uri="{FF2B5EF4-FFF2-40B4-BE49-F238E27FC236}">
                <a16:creationId xmlns:a16="http://schemas.microsoft.com/office/drawing/2014/main" id="{30A0AE5D-D4FE-475B-B852-5202B3F26CC0}"/>
              </a:ext>
            </a:extLst>
          </p:cNvPr>
          <p:cNvSpPr/>
          <p:nvPr/>
        </p:nvSpPr>
        <p:spPr>
          <a:xfrm>
            <a:off x="4330925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5" name="화살표: 갈매기형 수장 224">
            <a:extLst>
              <a:ext uri="{FF2B5EF4-FFF2-40B4-BE49-F238E27FC236}">
                <a16:creationId xmlns:a16="http://schemas.microsoft.com/office/drawing/2014/main" id="{D8047C84-6429-4897-9DDD-D02B9E5F612D}"/>
              </a:ext>
            </a:extLst>
          </p:cNvPr>
          <p:cNvSpPr/>
          <p:nvPr/>
        </p:nvSpPr>
        <p:spPr>
          <a:xfrm>
            <a:off x="7374692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47994A9-89D2-47BD-ABAC-EEAF7207F641}"/>
              </a:ext>
            </a:extLst>
          </p:cNvPr>
          <p:cNvSpPr txBox="1"/>
          <p:nvPr/>
        </p:nvSpPr>
        <p:spPr>
          <a:xfrm>
            <a:off x="2069888" y="3107719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나가사키 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크은치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10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7~9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나가사키 현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71AA85BC-B240-49B1-A149-363E4D9C7FDE}"/>
              </a:ext>
            </a:extLst>
          </p:cNvPr>
          <p:cNvSpPr txBox="1"/>
          <p:nvPr/>
        </p:nvSpPr>
        <p:spPr>
          <a:xfrm>
            <a:off x="4970987" y="3107719"/>
            <a:ext cx="20938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나다의</a:t>
            </a:r>
            <a:r>
              <a:rPr lang="ko-KR" altLang="en-US" sz="2400" dirty="0">
                <a:solidFill>
                  <a:schemeClr val="bg1"/>
                </a:solidFill>
              </a:rPr>
              <a:t> 싸움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10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14~15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효고 현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0EE2D983-64A9-4AC1-9E80-E1FE7DA3FC1A}"/>
              </a:ext>
            </a:extLst>
          </p:cNvPr>
          <p:cNvSpPr txBox="1"/>
          <p:nvPr/>
        </p:nvSpPr>
        <p:spPr>
          <a:xfrm>
            <a:off x="8276044" y="3292383"/>
            <a:ext cx="15712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시대제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10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22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교토 부</a:t>
            </a:r>
          </a:p>
        </p:txBody>
      </p:sp>
    </p:spTree>
    <p:extLst>
      <p:ext uri="{BB962C8B-B14F-4D97-AF65-F5344CB8AC3E}">
        <p14:creationId xmlns:p14="http://schemas.microsoft.com/office/powerpoint/2010/main" val="33204590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" grpId="0" animBg="1"/>
      <p:bldP spid="221" grpId="0" animBg="1"/>
      <p:bldP spid="222" grpId="0" animBg="1"/>
      <p:bldP spid="224" grpId="0" animBg="1"/>
      <p:bldP spid="225" grpId="0" animBg="1"/>
      <p:bldP spid="227" grpId="0"/>
      <p:bldP spid="228" grpId="0"/>
      <p:bldP spid="2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5BD88675-7EB3-4E92-A51C-6FFACE5345B1}"/>
              </a:ext>
            </a:extLst>
          </p:cNvPr>
          <p:cNvGrpSpPr/>
          <p:nvPr/>
        </p:nvGrpSpPr>
        <p:grpSpPr>
          <a:xfrm>
            <a:off x="426720" y="84905"/>
            <a:ext cx="2915991" cy="1040914"/>
            <a:chOff x="426720" y="84905"/>
            <a:chExt cx="2915991" cy="1040914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3195B96-A818-44FA-9A9C-E73B8388804B}"/>
                </a:ext>
              </a:extLst>
            </p:cNvPr>
            <p:cNvSpPr txBox="1"/>
            <p:nvPr/>
          </p:nvSpPr>
          <p:spPr>
            <a:xfrm>
              <a:off x="426720" y="84905"/>
              <a:ext cx="291599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11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09FAA108-82F5-484D-B81C-F8CAFCB28B8C}"/>
                </a:ext>
              </a:extLst>
            </p:cNvPr>
            <p:cNvSpPr txBox="1"/>
            <p:nvPr/>
          </p:nvSpPr>
          <p:spPr>
            <a:xfrm>
              <a:off x="447040" y="787265"/>
              <a:ext cx="22717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November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333" name="직사각형 332">
            <a:extLst>
              <a:ext uri="{FF2B5EF4-FFF2-40B4-BE49-F238E27FC236}">
                <a16:creationId xmlns:a16="http://schemas.microsoft.com/office/drawing/2014/main" id="{F7611EBC-616D-45D8-9A9F-B1D7CE3886AE}"/>
              </a:ext>
            </a:extLst>
          </p:cNvPr>
          <p:cNvSpPr/>
          <p:nvPr/>
        </p:nvSpPr>
        <p:spPr>
          <a:xfrm>
            <a:off x="3459747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4" name="직사각형 333">
            <a:extLst>
              <a:ext uri="{FF2B5EF4-FFF2-40B4-BE49-F238E27FC236}">
                <a16:creationId xmlns:a16="http://schemas.microsoft.com/office/drawing/2014/main" id="{1A16370A-CC95-41C8-8F57-3E299B7A3C74}"/>
              </a:ext>
            </a:extLst>
          </p:cNvPr>
          <p:cNvSpPr/>
          <p:nvPr/>
        </p:nvSpPr>
        <p:spPr>
          <a:xfrm>
            <a:off x="6503514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7" name="화살표: 갈매기형 수장 336">
            <a:extLst>
              <a:ext uri="{FF2B5EF4-FFF2-40B4-BE49-F238E27FC236}">
                <a16:creationId xmlns:a16="http://schemas.microsoft.com/office/drawing/2014/main" id="{9F4A53D7-33F4-46C8-8BEC-EC26AF0E49FC}"/>
              </a:ext>
            </a:extLst>
          </p:cNvPr>
          <p:cNvSpPr/>
          <p:nvPr/>
        </p:nvSpPr>
        <p:spPr>
          <a:xfrm>
            <a:off x="5838880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2EED8FA7-6626-46D6-A096-1C3D4EF965D7}"/>
              </a:ext>
            </a:extLst>
          </p:cNvPr>
          <p:cNvSpPr txBox="1"/>
          <p:nvPr/>
        </p:nvSpPr>
        <p:spPr>
          <a:xfrm>
            <a:off x="3577843" y="3325239"/>
            <a:ext cx="18085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당진 </a:t>
            </a:r>
            <a:r>
              <a:rPr lang="ko-KR" altLang="en-US" sz="2400" dirty="0" err="1">
                <a:solidFill>
                  <a:schemeClr val="bg1"/>
                </a:solidFill>
              </a:rPr>
              <a:t>크은치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11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2~4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사가 현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A6CEA38-B046-4434-AFE6-47FF76153103}"/>
              </a:ext>
            </a:extLst>
          </p:cNvPr>
          <p:cNvSpPr txBox="1"/>
          <p:nvPr/>
        </p:nvSpPr>
        <p:spPr>
          <a:xfrm>
            <a:off x="6672906" y="3140573"/>
            <a:ext cx="17059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화분제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 err="1">
                <a:solidFill>
                  <a:schemeClr val="bg1"/>
                </a:solidFill>
              </a:rPr>
              <a:t>히타키</a:t>
            </a:r>
            <a:r>
              <a:rPr lang="ko-KR" altLang="en-US" sz="2400" dirty="0">
                <a:solidFill>
                  <a:schemeClr val="bg1"/>
                </a:solidFill>
              </a:rPr>
              <a:t> 때</a:t>
            </a:r>
            <a:r>
              <a:rPr lang="en-US" altLang="ko-KR" sz="2400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11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교토 부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854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0" animBg="1"/>
      <p:bldP spid="334" grpId="0" animBg="1"/>
      <p:bldP spid="337" grpId="0" animBg="1"/>
      <p:bldP spid="340" grpId="0"/>
      <p:bldP spid="3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그룹 24">
            <a:extLst>
              <a:ext uri="{FF2B5EF4-FFF2-40B4-BE49-F238E27FC236}">
                <a16:creationId xmlns:a16="http://schemas.microsoft.com/office/drawing/2014/main" id="{800960AB-04BC-4B90-A57C-513D8F4B51F4}"/>
              </a:ext>
            </a:extLst>
          </p:cNvPr>
          <p:cNvGrpSpPr/>
          <p:nvPr/>
        </p:nvGrpSpPr>
        <p:grpSpPr>
          <a:xfrm>
            <a:off x="0" y="2728"/>
            <a:ext cx="12192000" cy="1203159"/>
            <a:chOff x="0" y="465220"/>
            <a:chExt cx="12192000" cy="1203159"/>
          </a:xfrm>
        </p:grpSpPr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6C2F3120-9862-4C3C-A605-489021D04389}"/>
                </a:ext>
              </a:extLst>
            </p:cNvPr>
            <p:cNvSpPr/>
            <p:nvPr/>
          </p:nvSpPr>
          <p:spPr>
            <a:xfrm>
              <a:off x="0" y="465220"/>
              <a:ext cx="12192000" cy="120315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216426C-457E-40A8-8AA4-C7936D4A1DDE}"/>
                </a:ext>
              </a:extLst>
            </p:cNvPr>
            <p:cNvSpPr txBox="1"/>
            <p:nvPr/>
          </p:nvSpPr>
          <p:spPr>
            <a:xfrm>
              <a:off x="3337489" y="604874"/>
              <a:ext cx="5517023" cy="83099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Table of Contents.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CCBA1550-8503-4C0F-A249-C80423AC1EEC}"/>
              </a:ext>
            </a:extLst>
          </p:cNvPr>
          <p:cNvGrpSpPr/>
          <p:nvPr/>
        </p:nvGrpSpPr>
        <p:grpSpPr>
          <a:xfrm>
            <a:off x="3128293" y="1351148"/>
            <a:ext cx="6015085" cy="920721"/>
            <a:chOff x="1088192" y="2426368"/>
            <a:chExt cx="6015085" cy="928890"/>
          </a:xfrm>
        </p:grpSpPr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F2C43422-DCBB-426B-9D4F-DC0BE9237952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D5652E9-F3A7-43D7-B881-3A249DB1D8B6}"/>
                </a:ext>
              </a:extLst>
            </p:cNvPr>
            <p:cNvSpPr txBox="1"/>
            <p:nvPr/>
          </p:nvSpPr>
          <p:spPr>
            <a:xfrm>
              <a:off x="1241431" y="2426368"/>
              <a:ext cx="527709" cy="830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1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F38AFAC9-601E-4B84-9BAF-BC5769E5F5AE}"/>
                </a:ext>
              </a:extLst>
            </p:cNvPr>
            <p:cNvGrpSpPr/>
            <p:nvPr/>
          </p:nvGrpSpPr>
          <p:grpSpPr>
            <a:xfrm>
              <a:off x="2315548" y="2523384"/>
              <a:ext cx="4787729" cy="831874"/>
              <a:chOff x="2315548" y="2666244"/>
              <a:chExt cx="4787729" cy="831874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12F7CD5-7DFE-4C49-978B-5E7D6411A371}"/>
                  </a:ext>
                </a:extLst>
              </p:cNvPr>
              <p:cNvSpPr txBox="1"/>
              <p:nvPr/>
            </p:nvSpPr>
            <p:spPr>
              <a:xfrm>
                <a:off x="2315548" y="2666244"/>
                <a:ext cx="47877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>
                    <a:solidFill>
                      <a:schemeClr val="bg2">
                        <a:lumMod val="25000"/>
                      </a:schemeClr>
                    </a:solidFill>
                  </a:rPr>
                  <a:t>일본의 </a:t>
                </a:r>
                <a:r>
                  <a:rPr lang="ko-KR" altLang="en-US" sz="3600" dirty="0" err="1">
                    <a:solidFill>
                      <a:schemeClr val="bg2">
                        <a:lumMod val="25000"/>
                      </a:schemeClr>
                    </a:solidFill>
                  </a:rPr>
                  <a:t>축제란</a:t>
                </a:r>
                <a:r>
                  <a:rPr lang="en-US" altLang="ko-KR" sz="3600" dirty="0">
                    <a:solidFill>
                      <a:schemeClr val="bg2">
                        <a:lumMod val="25000"/>
                      </a:schemeClr>
                    </a:solidFill>
                  </a:rPr>
                  <a:t>?</a:t>
                </a:r>
                <a:endParaRPr lang="ko-KR" altLang="en-US" sz="3600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BA9B81C-BAB9-45A4-BCD1-F304EC90797C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59E41213-2ADE-4B46-B0E8-259E0947FD84}"/>
              </a:ext>
            </a:extLst>
          </p:cNvPr>
          <p:cNvGrpSpPr/>
          <p:nvPr/>
        </p:nvGrpSpPr>
        <p:grpSpPr>
          <a:xfrm>
            <a:off x="3128293" y="2365414"/>
            <a:ext cx="6015085" cy="920721"/>
            <a:chOff x="1088192" y="2426368"/>
            <a:chExt cx="6015085" cy="928890"/>
          </a:xfrm>
        </p:grpSpPr>
        <p:sp>
          <p:nvSpPr>
            <p:cNvPr id="28" name="직사각형 27">
              <a:extLst>
                <a:ext uri="{FF2B5EF4-FFF2-40B4-BE49-F238E27FC236}">
                  <a16:creationId xmlns:a16="http://schemas.microsoft.com/office/drawing/2014/main" id="{6BD7FA61-7E07-4D59-AA4B-A42149DE4736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592AD74-0B08-4850-975A-F126E87D29C2}"/>
                </a:ext>
              </a:extLst>
            </p:cNvPr>
            <p:cNvSpPr txBox="1"/>
            <p:nvPr/>
          </p:nvSpPr>
          <p:spPr>
            <a:xfrm>
              <a:off x="1241431" y="2426368"/>
              <a:ext cx="52770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2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F1D8FD34-C0DD-49E9-ACEA-14211F6488BE}"/>
                </a:ext>
              </a:extLst>
            </p:cNvPr>
            <p:cNvGrpSpPr/>
            <p:nvPr/>
          </p:nvGrpSpPr>
          <p:grpSpPr>
            <a:xfrm>
              <a:off x="2315548" y="2570183"/>
              <a:ext cx="4787729" cy="785075"/>
              <a:chOff x="2315548" y="2713043"/>
              <a:chExt cx="4787729" cy="785075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2B29A44-90C9-4416-B007-9489C267FACB}"/>
                  </a:ext>
                </a:extLst>
              </p:cNvPr>
              <p:cNvSpPr txBox="1"/>
              <p:nvPr/>
            </p:nvSpPr>
            <p:spPr>
              <a:xfrm>
                <a:off x="2315548" y="2713043"/>
                <a:ext cx="47877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>
                    <a:solidFill>
                      <a:schemeClr val="bg2">
                        <a:lumMod val="25000"/>
                      </a:schemeClr>
                    </a:solidFill>
                  </a:rPr>
                  <a:t>봄 축제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97C7D0-8ADE-4CF6-AB19-D5D66BF2AC29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E06A3552-83C7-41CE-9D69-6B11F7991997}"/>
              </a:ext>
            </a:extLst>
          </p:cNvPr>
          <p:cNvGrpSpPr/>
          <p:nvPr/>
        </p:nvGrpSpPr>
        <p:grpSpPr>
          <a:xfrm>
            <a:off x="3128293" y="3374076"/>
            <a:ext cx="6015086" cy="920721"/>
            <a:chOff x="1088192" y="2426368"/>
            <a:chExt cx="6015086" cy="928890"/>
          </a:xfrm>
        </p:grpSpPr>
        <p:sp>
          <p:nvSpPr>
            <p:cNvPr id="34" name="직사각형 33">
              <a:extLst>
                <a:ext uri="{FF2B5EF4-FFF2-40B4-BE49-F238E27FC236}">
                  <a16:creationId xmlns:a16="http://schemas.microsoft.com/office/drawing/2014/main" id="{21A6F89B-132D-49DF-826B-E63BDD70F7ED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A5B5042-F0B6-465E-9D9C-43B7AF917BEC}"/>
                </a:ext>
              </a:extLst>
            </p:cNvPr>
            <p:cNvSpPr txBox="1"/>
            <p:nvPr/>
          </p:nvSpPr>
          <p:spPr>
            <a:xfrm>
              <a:off x="1241431" y="2426368"/>
              <a:ext cx="52770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3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id="{D25F3E5D-4D57-443F-A4C7-811FB9793BB1}"/>
                </a:ext>
              </a:extLst>
            </p:cNvPr>
            <p:cNvGrpSpPr/>
            <p:nvPr/>
          </p:nvGrpSpPr>
          <p:grpSpPr>
            <a:xfrm>
              <a:off x="2315549" y="2524261"/>
              <a:ext cx="4787729" cy="830997"/>
              <a:chOff x="2315549" y="2667121"/>
              <a:chExt cx="4787729" cy="830997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95FA8F4-77B2-451D-A87E-F44472F7E797}"/>
                  </a:ext>
                </a:extLst>
              </p:cNvPr>
              <p:cNvSpPr txBox="1"/>
              <p:nvPr/>
            </p:nvSpPr>
            <p:spPr>
              <a:xfrm>
                <a:off x="2315549" y="2667121"/>
                <a:ext cx="47877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>
                    <a:solidFill>
                      <a:schemeClr val="bg2">
                        <a:lumMod val="25000"/>
                      </a:schemeClr>
                    </a:solidFill>
                  </a:rPr>
                  <a:t>여름 축제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401CDD7-8835-4B76-B377-E790F1552426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2E1276FE-18D5-46C5-B506-1579FEF4078A}"/>
              </a:ext>
            </a:extLst>
          </p:cNvPr>
          <p:cNvGrpSpPr/>
          <p:nvPr/>
        </p:nvGrpSpPr>
        <p:grpSpPr>
          <a:xfrm>
            <a:off x="3123727" y="4379880"/>
            <a:ext cx="6015087" cy="920721"/>
            <a:chOff x="1088192" y="2426368"/>
            <a:chExt cx="6015087" cy="928890"/>
          </a:xfrm>
        </p:grpSpPr>
        <p:sp>
          <p:nvSpPr>
            <p:cNvPr id="39" name="직사각형 38">
              <a:extLst>
                <a:ext uri="{FF2B5EF4-FFF2-40B4-BE49-F238E27FC236}">
                  <a16:creationId xmlns:a16="http://schemas.microsoft.com/office/drawing/2014/main" id="{ED48973A-0BE9-4C05-BDEE-18B8B5691733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3CC950D-69ED-4DB1-8B44-ABF5575EA6FF}"/>
                </a:ext>
              </a:extLst>
            </p:cNvPr>
            <p:cNvSpPr txBox="1"/>
            <p:nvPr/>
          </p:nvSpPr>
          <p:spPr>
            <a:xfrm>
              <a:off x="1241431" y="2426368"/>
              <a:ext cx="52770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4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F2C3B13E-BF4C-4E2C-85E5-22CD37CA27D0}"/>
                </a:ext>
              </a:extLst>
            </p:cNvPr>
            <p:cNvGrpSpPr/>
            <p:nvPr/>
          </p:nvGrpSpPr>
          <p:grpSpPr>
            <a:xfrm>
              <a:off x="2315550" y="2552292"/>
              <a:ext cx="4787729" cy="802966"/>
              <a:chOff x="2315550" y="2695152"/>
              <a:chExt cx="4787729" cy="802966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9EE0E76-70EC-4E9F-89A0-017E803A456E}"/>
                  </a:ext>
                </a:extLst>
              </p:cNvPr>
              <p:cNvSpPr txBox="1"/>
              <p:nvPr/>
            </p:nvSpPr>
            <p:spPr>
              <a:xfrm>
                <a:off x="2315550" y="2695152"/>
                <a:ext cx="47877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>
                    <a:solidFill>
                      <a:schemeClr val="bg2">
                        <a:lumMod val="25000"/>
                      </a:schemeClr>
                    </a:solidFill>
                  </a:rPr>
                  <a:t>가을 축제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1D81957-B3D0-4798-A1FD-573E55B4E77F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535AA51C-5AD8-4326-9BE0-9321807ED50B}"/>
              </a:ext>
            </a:extLst>
          </p:cNvPr>
          <p:cNvGrpSpPr/>
          <p:nvPr/>
        </p:nvGrpSpPr>
        <p:grpSpPr>
          <a:xfrm>
            <a:off x="3128293" y="5386507"/>
            <a:ext cx="6015087" cy="920721"/>
            <a:chOff x="1088192" y="2426368"/>
            <a:chExt cx="6015087" cy="928890"/>
          </a:xfrm>
        </p:grpSpPr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91244245-15F9-443B-87A9-4BDEFE7D6F22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EA7E0CE-C018-4F0B-978E-58D564D6E2FE}"/>
                </a:ext>
              </a:extLst>
            </p:cNvPr>
            <p:cNvSpPr txBox="1"/>
            <p:nvPr/>
          </p:nvSpPr>
          <p:spPr>
            <a:xfrm>
              <a:off x="1241431" y="2426368"/>
              <a:ext cx="52770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chemeClr val="tx2">
                      <a:lumMod val="50000"/>
                    </a:schemeClr>
                  </a:solidFill>
                </a:rPr>
                <a:t>5</a:t>
              </a:r>
              <a:endParaRPr lang="ko-KR" altLang="en-US" sz="48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grpSp>
          <p:nvGrpSpPr>
            <p:cNvPr id="47" name="그룹 46">
              <a:extLst>
                <a:ext uri="{FF2B5EF4-FFF2-40B4-BE49-F238E27FC236}">
                  <a16:creationId xmlns:a16="http://schemas.microsoft.com/office/drawing/2014/main" id="{D1BDC6C5-9AED-4602-9B79-9BBBE24C5CF8}"/>
                </a:ext>
              </a:extLst>
            </p:cNvPr>
            <p:cNvGrpSpPr/>
            <p:nvPr/>
          </p:nvGrpSpPr>
          <p:grpSpPr>
            <a:xfrm>
              <a:off x="2315550" y="2552292"/>
              <a:ext cx="4787729" cy="802966"/>
              <a:chOff x="2315550" y="2695152"/>
              <a:chExt cx="4787729" cy="802966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E70695A-107A-4358-8014-9D29E7C17966}"/>
                  </a:ext>
                </a:extLst>
              </p:cNvPr>
              <p:cNvSpPr txBox="1"/>
              <p:nvPr/>
            </p:nvSpPr>
            <p:spPr>
              <a:xfrm>
                <a:off x="2315550" y="2695152"/>
                <a:ext cx="47877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>
                    <a:solidFill>
                      <a:schemeClr val="bg2">
                        <a:lumMod val="25000"/>
                      </a:schemeClr>
                    </a:solidFill>
                  </a:rPr>
                  <a:t>겨울 축제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7796E91-FB18-4EAE-A650-806A1ACFB9C6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BCD52D14-9C97-4D20-82E6-3C9EFDA5CC39}"/>
              </a:ext>
            </a:extLst>
          </p:cNvPr>
          <p:cNvGrpSpPr/>
          <p:nvPr/>
        </p:nvGrpSpPr>
        <p:grpSpPr>
          <a:xfrm>
            <a:off x="3123727" y="6429888"/>
            <a:ext cx="3807236" cy="439275"/>
            <a:chOff x="973805" y="2348412"/>
            <a:chExt cx="6001883" cy="1104796"/>
          </a:xfrm>
        </p:grpSpPr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6B64B920-7750-42E0-AAC7-058BC9DCADA2}"/>
                </a:ext>
              </a:extLst>
            </p:cNvPr>
            <p:cNvSpPr/>
            <p:nvPr/>
          </p:nvSpPr>
          <p:spPr>
            <a:xfrm>
              <a:off x="1088192" y="2426368"/>
              <a:ext cx="834188" cy="8341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1AEE3D3-2E50-41D1-9D13-9B1FDF73F5B6}"/>
                </a:ext>
              </a:extLst>
            </p:cNvPr>
            <p:cNvSpPr txBox="1"/>
            <p:nvPr/>
          </p:nvSpPr>
          <p:spPr>
            <a:xfrm>
              <a:off x="973805" y="2348412"/>
              <a:ext cx="1099768" cy="1006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solidFill>
                    <a:schemeClr val="tx2">
                      <a:lumMod val="50000"/>
                    </a:schemeClr>
                  </a:solidFill>
                </a:rPr>
                <a:t>추가</a:t>
              </a:r>
            </a:p>
          </p:txBody>
        </p:sp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8E876318-A63F-4779-9ED6-C6878784E542}"/>
                </a:ext>
              </a:extLst>
            </p:cNvPr>
            <p:cNvGrpSpPr/>
            <p:nvPr/>
          </p:nvGrpSpPr>
          <p:grpSpPr>
            <a:xfrm>
              <a:off x="2187959" y="2446914"/>
              <a:ext cx="4787729" cy="1006294"/>
              <a:chOff x="2187959" y="2589774"/>
              <a:chExt cx="4787729" cy="1006294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F2A54EF-86CB-422B-B472-4AD8F33DAB53}"/>
                  </a:ext>
                </a:extLst>
              </p:cNvPr>
              <p:cNvSpPr txBox="1"/>
              <p:nvPr/>
            </p:nvSpPr>
            <p:spPr>
              <a:xfrm>
                <a:off x="2187959" y="2589774"/>
                <a:ext cx="4787729" cy="10062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dirty="0">
                    <a:solidFill>
                      <a:schemeClr val="bg2">
                        <a:lumMod val="25000"/>
                      </a:schemeClr>
                    </a:solidFill>
                  </a:rPr>
                  <a:t>축제 모습 영상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1129840-38EC-4BA9-AAF3-D0B650FD1138}"/>
                  </a:ext>
                </a:extLst>
              </p:cNvPr>
              <p:cNvSpPr txBox="1"/>
              <p:nvPr/>
            </p:nvSpPr>
            <p:spPr>
              <a:xfrm>
                <a:off x="2387599" y="3128786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pc="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7942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>
            <a:extLst>
              <a:ext uri="{FF2B5EF4-FFF2-40B4-BE49-F238E27FC236}">
                <a16:creationId xmlns:a16="http://schemas.microsoft.com/office/drawing/2014/main" id="{BCF28F16-AAA1-45F4-9727-67F231FF0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8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FFE11BDA-DD20-422D-9698-222DBC609739}"/>
              </a:ext>
            </a:extLst>
          </p:cNvPr>
          <p:cNvGrpSpPr/>
          <p:nvPr/>
        </p:nvGrpSpPr>
        <p:grpSpPr>
          <a:xfrm>
            <a:off x="0" y="2926"/>
            <a:ext cx="12192002" cy="6868933"/>
            <a:chOff x="-2" y="-10931"/>
            <a:chExt cx="12192002" cy="6868933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3AAF0986-FA47-43F5-A0E2-8472FE7860C6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742AB3A5-9F15-4025-9B9C-60E180327E2D}"/>
                </a:ext>
              </a:extLst>
            </p:cNvPr>
            <p:cNvSpPr/>
            <p:nvPr/>
          </p:nvSpPr>
          <p:spPr>
            <a:xfrm rot="5400000" flipV="1">
              <a:off x="-386466" y="375534"/>
              <a:ext cx="6868932" cy="6096003"/>
            </a:xfrm>
            <a:prstGeom prst="triangle">
              <a:avLst>
                <a:gd name="adj" fmla="val 50185"/>
              </a:avLst>
            </a:prstGeom>
            <a:solidFill>
              <a:srgbClr val="184D65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3B695B43-FCB9-4400-ABA8-A3244DFB6796}"/>
                </a:ext>
              </a:extLst>
            </p:cNvPr>
            <p:cNvSpPr/>
            <p:nvPr/>
          </p:nvSpPr>
          <p:spPr>
            <a:xfrm rot="5400000">
              <a:off x="-436886" y="698499"/>
              <a:ext cx="6334769" cy="546100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AD256F26-1C29-4D70-ADAE-89BD91A74F73}"/>
                </a:ext>
              </a:extLst>
            </p:cNvPr>
            <p:cNvSpPr/>
            <p:nvPr/>
          </p:nvSpPr>
          <p:spPr>
            <a:xfrm>
              <a:off x="6096000" y="-10931"/>
              <a:ext cx="6096000" cy="686893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F513E7D-B024-42DE-800C-F25DACB19927}"/>
                </a:ext>
              </a:extLst>
            </p:cNvPr>
            <p:cNvGrpSpPr/>
            <p:nvPr/>
          </p:nvGrpSpPr>
          <p:grpSpPr>
            <a:xfrm>
              <a:off x="6626173" y="2535311"/>
              <a:ext cx="5035656" cy="1333100"/>
              <a:chOff x="6473773" y="2535311"/>
              <a:chExt cx="5035656" cy="133310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A11BC9C-1EB9-49D2-B0C5-AE4FFC6CFEA3}"/>
                  </a:ext>
                </a:extLst>
              </p:cNvPr>
              <p:cNvSpPr txBox="1"/>
              <p:nvPr/>
            </p:nvSpPr>
            <p:spPr>
              <a:xfrm>
                <a:off x="6473773" y="3160525"/>
                <a:ext cx="50356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4000" b="1" dirty="0">
                    <a:solidFill>
                      <a:schemeClr val="bg1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겨울 축제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646BB3-D974-44B2-AC9A-06B41DFCFE57}"/>
                  </a:ext>
                </a:extLst>
              </p:cNvPr>
              <p:cNvSpPr txBox="1"/>
              <p:nvPr/>
            </p:nvSpPr>
            <p:spPr>
              <a:xfrm>
                <a:off x="6473773" y="2535311"/>
                <a:ext cx="50356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2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rPr>
                  <a:t>Part 5,</a:t>
                </a:r>
                <a:endParaRPr lang="ko-KR" altLang="en-US" sz="3200" b="1" dirty="0">
                  <a:solidFill>
                    <a:schemeClr val="bg1"/>
                  </a:solidFill>
                  <a:ea typeface="나눔스퀘어 ExtraBold" panose="020B0600000101010101" pitchFamily="50" charset="-127"/>
                </a:endParaRPr>
              </a:p>
            </p:txBody>
          </p:sp>
        </p:grp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4FC72057-6B54-49AC-B5B8-A620ADF15754}"/>
                </a:ext>
              </a:extLst>
            </p:cNvPr>
            <p:cNvCxnSpPr>
              <a:cxnSpLocks/>
            </p:cNvCxnSpPr>
            <p:nvPr/>
          </p:nvCxnSpPr>
          <p:spPr>
            <a:xfrm>
              <a:off x="6654800" y="2349500"/>
              <a:ext cx="553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EF682DF4-2A47-42E0-8B6D-D6C279209BA1}"/>
              </a:ext>
            </a:extLst>
          </p:cNvPr>
          <p:cNvSpPr txBox="1"/>
          <p:nvPr/>
        </p:nvSpPr>
        <p:spPr>
          <a:xfrm>
            <a:off x="7132587" y="3908850"/>
            <a:ext cx="24252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12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1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2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871908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5BD88675-7EB3-4E92-A51C-6FFACE5345B1}"/>
              </a:ext>
            </a:extLst>
          </p:cNvPr>
          <p:cNvGrpSpPr/>
          <p:nvPr/>
        </p:nvGrpSpPr>
        <p:grpSpPr>
          <a:xfrm>
            <a:off x="426720" y="84905"/>
            <a:ext cx="2957861" cy="1040914"/>
            <a:chOff x="426720" y="84905"/>
            <a:chExt cx="2957861" cy="1040914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3195B96-A818-44FA-9A9C-E73B8388804B}"/>
                </a:ext>
              </a:extLst>
            </p:cNvPr>
            <p:cNvSpPr txBox="1"/>
            <p:nvPr/>
          </p:nvSpPr>
          <p:spPr>
            <a:xfrm>
              <a:off x="426720" y="84905"/>
              <a:ext cx="295786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12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09FAA108-82F5-484D-B81C-F8CAFCB28B8C}"/>
                </a:ext>
              </a:extLst>
            </p:cNvPr>
            <p:cNvSpPr txBox="1"/>
            <p:nvPr/>
          </p:nvSpPr>
          <p:spPr>
            <a:xfrm>
              <a:off x="447040" y="787265"/>
              <a:ext cx="22717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December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379DC49-2BC2-4B1E-BBB4-8E21335EFA93}"/>
              </a:ext>
            </a:extLst>
          </p:cNvPr>
          <p:cNvSpPr/>
          <p:nvPr/>
        </p:nvSpPr>
        <p:spPr>
          <a:xfrm>
            <a:off x="1951792" y="1828800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87E40505-E3C3-4F3D-9939-DF48C41B072E}"/>
              </a:ext>
            </a:extLst>
          </p:cNvPr>
          <p:cNvSpPr/>
          <p:nvPr/>
        </p:nvSpPr>
        <p:spPr>
          <a:xfrm>
            <a:off x="4995559" y="1828800"/>
            <a:ext cx="2044700" cy="41274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D8EE59D-95CD-473E-AF9E-B43F56BA10A6}"/>
              </a:ext>
            </a:extLst>
          </p:cNvPr>
          <p:cNvSpPr/>
          <p:nvPr/>
        </p:nvSpPr>
        <p:spPr>
          <a:xfrm>
            <a:off x="8039326" y="1828800"/>
            <a:ext cx="2044700" cy="41274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화살표: 갈매기형 수장 20">
            <a:extLst>
              <a:ext uri="{FF2B5EF4-FFF2-40B4-BE49-F238E27FC236}">
                <a16:creationId xmlns:a16="http://schemas.microsoft.com/office/drawing/2014/main" id="{FF6D18EE-5888-4C55-895B-943ECF53FB6E}"/>
              </a:ext>
            </a:extLst>
          </p:cNvPr>
          <p:cNvSpPr/>
          <p:nvPr/>
        </p:nvSpPr>
        <p:spPr>
          <a:xfrm>
            <a:off x="4330925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화살표: 갈매기형 수장 21">
            <a:extLst>
              <a:ext uri="{FF2B5EF4-FFF2-40B4-BE49-F238E27FC236}">
                <a16:creationId xmlns:a16="http://schemas.microsoft.com/office/drawing/2014/main" id="{58BD299B-A9B1-469B-9313-E090CC443456}"/>
              </a:ext>
            </a:extLst>
          </p:cNvPr>
          <p:cNvSpPr/>
          <p:nvPr/>
        </p:nvSpPr>
        <p:spPr>
          <a:xfrm>
            <a:off x="7374692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9B42AB-4BFA-4212-9DC5-B4EAC4AF1C0D}"/>
              </a:ext>
            </a:extLst>
          </p:cNvPr>
          <p:cNvSpPr txBox="1"/>
          <p:nvPr/>
        </p:nvSpPr>
        <p:spPr>
          <a:xfrm>
            <a:off x="2069888" y="3126634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지치부 밤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12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2~3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사이타마 현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23EA3E-BF62-424F-A95C-5C55C41D1AEA}"/>
              </a:ext>
            </a:extLst>
          </p:cNvPr>
          <p:cNvSpPr txBox="1"/>
          <p:nvPr/>
        </p:nvSpPr>
        <p:spPr>
          <a:xfrm>
            <a:off x="5113655" y="3312540"/>
            <a:ext cx="18085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적수의 사제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12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14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효고 현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42D29E-BCC4-4115-8329-CE4564F61CED}"/>
              </a:ext>
            </a:extLst>
          </p:cNvPr>
          <p:cNvSpPr txBox="1"/>
          <p:nvPr/>
        </p:nvSpPr>
        <p:spPr>
          <a:xfrm>
            <a:off x="8014754" y="3107719"/>
            <a:ext cx="20938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카스가 </a:t>
            </a:r>
            <a:r>
              <a:rPr lang="ko-KR" altLang="en-US" sz="2400" dirty="0" err="1">
                <a:solidFill>
                  <a:schemeClr val="bg1"/>
                </a:solidFill>
              </a:rPr>
              <a:t>와카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미야 </a:t>
            </a:r>
            <a:r>
              <a:rPr lang="ko-KR" altLang="en-US" sz="2400" dirty="0" err="1">
                <a:solidFill>
                  <a:schemeClr val="bg1"/>
                </a:solidFill>
              </a:rPr>
              <a:t>오은제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12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15~18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나라 현</a:t>
            </a:r>
          </a:p>
        </p:txBody>
      </p:sp>
    </p:spTree>
    <p:extLst>
      <p:ext uri="{BB962C8B-B14F-4D97-AF65-F5344CB8AC3E}">
        <p14:creationId xmlns:p14="http://schemas.microsoft.com/office/powerpoint/2010/main" val="23252133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5BD88675-7EB3-4E92-A51C-6FFACE5345B1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3195B96-A818-44FA-9A9C-E73B8388804B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09FAA108-82F5-484D-B81C-F8CAFCB28B8C}"/>
                </a:ext>
              </a:extLst>
            </p:cNvPr>
            <p:cNvSpPr txBox="1"/>
            <p:nvPr/>
          </p:nvSpPr>
          <p:spPr>
            <a:xfrm>
              <a:off x="447040" y="787265"/>
              <a:ext cx="19976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January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333" name="직사각형 332">
            <a:extLst>
              <a:ext uri="{FF2B5EF4-FFF2-40B4-BE49-F238E27FC236}">
                <a16:creationId xmlns:a16="http://schemas.microsoft.com/office/drawing/2014/main" id="{3277B1FE-C91F-4D08-9F39-BD79741D752C}"/>
              </a:ext>
            </a:extLst>
          </p:cNvPr>
          <p:cNvSpPr/>
          <p:nvPr/>
        </p:nvSpPr>
        <p:spPr>
          <a:xfrm>
            <a:off x="3594100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4" name="직사각형 333">
            <a:extLst>
              <a:ext uri="{FF2B5EF4-FFF2-40B4-BE49-F238E27FC236}">
                <a16:creationId xmlns:a16="http://schemas.microsoft.com/office/drawing/2014/main" id="{EFA036B6-4562-4EF6-816D-DBD0F8C815D8}"/>
              </a:ext>
            </a:extLst>
          </p:cNvPr>
          <p:cNvSpPr/>
          <p:nvPr/>
        </p:nvSpPr>
        <p:spPr>
          <a:xfrm>
            <a:off x="6637867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7" name="화살표: 갈매기형 수장 336">
            <a:extLst>
              <a:ext uri="{FF2B5EF4-FFF2-40B4-BE49-F238E27FC236}">
                <a16:creationId xmlns:a16="http://schemas.microsoft.com/office/drawing/2014/main" id="{806BF445-1D9D-49BA-9F5F-9886A9DFE9A7}"/>
              </a:ext>
            </a:extLst>
          </p:cNvPr>
          <p:cNvSpPr/>
          <p:nvPr/>
        </p:nvSpPr>
        <p:spPr>
          <a:xfrm>
            <a:off x="5973233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176CAC6E-5EAF-449B-9D64-714774D6C5AE}"/>
              </a:ext>
            </a:extLst>
          </p:cNvPr>
          <p:cNvSpPr txBox="1"/>
          <p:nvPr/>
        </p:nvSpPr>
        <p:spPr>
          <a:xfrm>
            <a:off x="3500600" y="3179044"/>
            <a:ext cx="223170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300" dirty="0">
                <a:solidFill>
                  <a:schemeClr val="bg1"/>
                </a:solidFill>
              </a:rPr>
              <a:t>열흘 </a:t>
            </a:r>
            <a:r>
              <a:rPr lang="ko-KR" altLang="en-US" sz="2300" dirty="0" err="1">
                <a:solidFill>
                  <a:schemeClr val="bg1"/>
                </a:solidFill>
              </a:rPr>
              <a:t>에비스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en-US" altLang="ko-KR" sz="2300" dirty="0">
                <a:solidFill>
                  <a:schemeClr val="bg1"/>
                </a:solidFill>
              </a:rPr>
              <a:t>(</a:t>
            </a:r>
            <a:r>
              <a:rPr lang="ko-KR" altLang="en-US" sz="2300" dirty="0" err="1">
                <a:solidFill>
                  <a:schemeClr val="bg1"/>
                </a:solidFill>
              </a:rPr>
              <a:t>토오카</a:t>
            </a:r>
            <a:r>
              <a:rPr lang="ko-KR" altLang="en-US" sz="2300" dirty="0">
                <a:solidFill>
                  <a:schemeClr val="bg1"/>
                </a:solidFill>
              </a:rPr>
              <a:t> </a:t>
            </a:r>
            <a:r>
              <a:rPr lang="ko-KR" altLang="en-US" sz="2300" dirty="0" err="1">
                <a:solidFill>
                  <a:schemeClr val="bg1"/>
                </a:solidFill>
              </a:rPr>
              <a:t>에비스</a:t>
            </a:r>
            <a:r>
              <a:rPr lang="en-US" altLang="ko-KR" sz="2300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altLang="ko-KR" sz="2300" dirty="0">
                <a:solidFill>
                  <a:schemeClr val="bg1"/>
                </a:solidFill>
              </a:rPr>
              <a:t>1</a:t>
            </a:r>
            <a:r>
              <a:rPr lang="ko-KR" altLang="en-US" sz="2300" dirty="0">
                <a:solidFill>
                  <a:schemeClr val="bg1"/>
                </a:solidFill>
              </a:rPr>
              <a:t>월 </a:t>
            </a:r>
            <a:r>
              <a:rPr lang="en-US" altLang="ko-KR" sz="2300" dirty="0">
                <a:solidFill>
                  <a:schemeClr val="bg1"/>
                </a:solidFill>
              </a:rPr>
              <a:t>9~11</a:t>
            </a:r>
            <a:r>
              <a:rPr lang="ko-KR" altLang="en-US" sz="2300" dirty="0">
                <a:solidFill>
                  <a:schemeClr val="bg1"/>
                </a:solidFill>
              </a:rPr>
              <a:t>일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ko-KR" altLang="en-US" sz="2300" dirty="0">
                <a:solidFill>
                  <a:schemeClr val="bg1"/>
                </a:solidFill>
              </a:rPr>
              <a:t>전국의 </a:t>
            </a:r>
            <a:endParaRPr lang="en-US" altLang="ko-KR" sz="2300" dirty="0">
              <a:solidFill>
                <a:schemeClr val="bg1"/>
              </a:solidFill>
            </a:endParaRPr>
          </a:p>
          <a:p>
            <a:pPr algn="ctr"/>
            <a:r>
              <a:rPr lang="ko-KR" altLang="en-US" sz="2300" dirty="0" err="1">
                <a:solidFill>
                  <a:schemeClr val="bg1"/>
                </a:solidFill>
              </a:rPr>
              <a:t>에비스</a:t>
            </a:r>
            <a:r>
              <a:rPr lang="ko-KR" altLang="en-US" sz="2300" dirty="0">
                <a:solidFill>
                  <a:schemeClr val="bg1"/>
                </a:solidFill>
              </a:rPr>
              <a:t> 신사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FBD587E1-60B7-451B-BC22-5BCAEB0B5121}"/>
              </a:ext>
            </a:extLst>
          </p:cNvPr>
          <p:cNvSpPr txBox="1"/>
          <p:nvPr/>
        </p:nvSpPr>
        <p:spPr>
          <a:xfrm>
            <a:off x="6695850" y="3325238"/>
            <a:ext cx="19287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미츠데라</a:t>
            </a:r>
            <a:r>
              <a:rPr lang="ko-KR" altLang="en-US" sz="2400" dirty="0">
                <a:solidFill>
                  <a:schemeClr val="bg1"/>
                </a:solidFill>
              </a:rPr>
              <a:t> 온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(</a:t>
            </a:r>
            <a:r>
              <a:rPr lang="ko-KR" altLang="en-US" sz="2400" dirty="0" err="1">
                <a:solidFill>
                  <a:schemeClr val="bg1"/>
                </a:solidFill>
              </a:rPr>
              <a:t>테라마이리</a:t>
            </a:r>
            <a:r>
              <a:rPr lang="en-US" altLang="ko-KR" sz="2400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기후 현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947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0" animBg="1"/>
      <p:bldP spid="334" grpId="0" animBg="1"/>
      <p:bldP spid="337" grpId="0" animBg="1"/>
      <p:bldP spid="340" grpId="0"/>
      <p:bldP spid="34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5BD88675-7EB3-4E92-A51C-6FFACE5345B1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3195B96-A818-44FA-9A9C-E73B8388804B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09FAA108-82F5-484D-B81C-F8CAFCB28B8C}"/>
                </a:ext>
              </a:extLst>
            </p:cNvPr>
            <p:cNvSpPr txBox="1"/>
            <p:nvPr/>
          </p:nvSpPr>
          <p:spPr>
            <a:xfrm>
              <a:off x="447040" y="787265"/>
              <a:ext cx="2089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February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A125535-06F9-4E51-828C-51E31607F6FC}"/>
              </a:ext>
            </a:extLst>
          </p:cNvPr>
          <p:cNvSpPr/>
          <p:nvPr/>
        </p:nvSpPr>
        <p:spPr>
          <a:xfrm>
            <a:off x="1951792" y="1828800"/>
            <a:ext cx="2044700" cy="41274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D01FDD4-03DB-4B3A-89AF-CC357B016B1F}"/>
              </a:ext>
            </a:extLst>
          </p:cNvPr>
          <p:cNvSpPr/>
          <p:nvPr/>
        </p:nvSpPr>
        <p:spPr>
          <a:xfrm>
            <a:off x="4995559" y="1828800"/>
            <a:ext cx="2044700" cy="41274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2F9F700-2506-48FC-B7F2-A01E3FB99986}"/>
              </a:ext>
            </a:extLst>
          </p:cNvPr>
          <p:cNvSpPr/>
          <p:nvPr/>
        </p:nvSpPr>
        <p:spPr>
          <a:xfrm>
            <a:off x="8039326" y="1828800"/>
            <a:ext cx="2044700" cy="41274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화살표: 갈매기형 수장 20">
            <a:extLst>
              <a:ext uri="{FF2B5EF4-FFF2-40B4-BE49-F238E27FC236}">
                <a16:creationId xmlns:a16="http://schemas.microsoft.com/office/drawing/2014/main" id="{F284AEA8-9C1C-4737-930B-DC8D9F67EEF0}"/>
              </a:ext>
            </a:extLst>
          </p:cNvPr>
          <p:cNvSpPr/>
          <p:nvPr/>
        </p:nvSpPr>
        <p:spPr>
          <a:xfrm>
            <a:off x="4330925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화살표: 갈매기형 수장 21">
            <a:extLst>
              <a:ext uri="{FF2B5EF4-FFF2-40B4-BE49-F238E27FC236}">
                <a16:creationId xmlns:a16="http://schemas.microsoft.com/office/drawing/2014/main" id="{0E3C111F-2487-4F87-BB5C-FABF3587DC64}"/>
              </a:ext>
            </a:extLst>
          </p:cNvPr>
          <p:cNvSpPr/>
          <p:nvPr/>
        </p:nvSpPr>
        <p:spPr>
          <a:xfrm>
            <a:off x="7374692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3C4C90-8A7B-4745-9580-7072EB8B59AF}"/>
              </a:ext>
            </a:extLst>
          </p:cNvPr>
          <p:cNvSpPr txBox="1"/>
          <p:nvPr/>
        </p:nvSpPr>
        <p:spPr>
          <a:xfrm>
            <a:off x="2027408" y="2923053"/>
            <a:ext cx="189346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제사 대제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2</a:t>
            </a:r>
            <a:r>
              <a:rPr lang="ko-KR" altLang="en-US" sz="2400" dirty="0">
                <a:solidFill>
                  <a:schemeClr val="bg1"/>
                </a:solidFill>
              </a:rPr>
              <a:t>월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첫 오후의 날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전국의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이나리</a:t>
            </a:r>
            <a:r>
              <a:rPr lang="ko-KR" altLang="en-US" sz="2400" dirty="0">
                <a:solidFill>
                  <a:schemeClr val="bg1"/>
                </a:solidFill>
              </a:rPr>
              <a:t> 신사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359ED7-52F3-4520-9E27-1B9415D0D791}"/>
              </a:ext>
            </a:extLst>
          </p:cNvPr>
          <p:cNvSpPr txBox="1"/>
          <p:nvPr/>
        </p:nvSpPr>
        <p:spPr>
          <a:xfrm>
            <a:off x="4957554" y="2637377"/>
            <a:ext cx="212070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삿포로 눈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2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5~11</a:t>
            </a:r>
            <a:r>
              <a:rPr lang="ko-KR" altLang="en-US" sz="2400" dirty="0">
                <a:solidFill>
                  <a:schemeClr val="bg1"/>
                </a:solidFill>
              </a:rPr>
              <a:t>일 경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삿포로 시의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오도리</a:t>
            </a:r>
            <a:r>
              <a:rPr lang="ko-KR" altLang="en-US" sz="2400" dirty="0">
                <a:solidFill>
                  <a:schemeClr val="bg1"/>
                </a:solidFill>
              </a:rPr>
              <a:t> 공원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등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복수의 회장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C5CF01-A0B8-4629-B689-F7747D6A6B6F}"/>
              </a:ext>
            </a:extLst>
          </p:cNvPr>
          <p:cNvSpPr txBox="1"/>
          <p:nvPr/>
        </p:nvSpPr>
        <p:spPr>
          <a:xfrm>
            <a:off x="8003533" y="3006709"/>
            <a:ext cx="21162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사이다 </a:t>
            </a:r>
            <a:r>
              <a:rPr lang="ko-KR" altLang="en-US" sz="2400" dirty="0" err="1">
                <a:solidFill>
                  <a:schemeClr val="bg1"/>
                </a:solidFill>
              </a:rPr>
              <a:t>이지회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양산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2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제</a:t>
            </a:r>
            <a:r>
              <a:rPr lang="en-US" altLang="ko-KR" sz="2400" dirty="0">
                <a:solidFill>
                  <a:schemeClr val="bg1"/>
                </a:solidFill>
              </a:rPr>
              <a:t>3</a:t>
            </a:r>
            <a:r>
              <a:rPr lang="ko-KR" altLang="en-US" sz="2400" dirty="0">
                <a:solidFill>
                  <a:schemeClr val="bg1"/>
                </a:solidFill>
              </a:rPr>
              <a:t>토요일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오카야마</a:t>
            </a:r>
            <a:r>
              <a:rPr lang="ko-KR" altLang="en-US" sz="2400" dirty="0">
                <a:solidFill>
                  <a:schemeClr val="bg1"/>
                </a:solidFill>
              </a:rPr>
              <a:t> 현</a:t>
            </a:r>
          </a:p>
        </p:txBody>
      </p:sp>
    </p:spTree>
    <p:extLst>
      <p:ext uri="{BB962C8B-B14F-4D97-AF65-F5344CB8AC3E}">
        <p14:creationId xmlns:p14="http://schemas.microsoft.com/office/powerpoint/2010/main" val="2316381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DA4B00D-D606-470D-981F-D0FBD4DDB20F}"/>
              </a:ext>
            </a:extLst>
          </p:cNvPr>
          <p:cNvGrpSpPr/>
          <p:nvPr/>
        </p:nvGrpSpPr>
        <p:grpSpPr>
          <a:xfrm>
            <a:off x="426720" y="84905"/>
            <a:ext cx="6704079" cy="1040914"/>
            <a:chOff x="426720" y="84905"/>
            <a:chExt cx="6704079" cy="104091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8B850A-25BA-47DE-B17E-2615261F279F}"/>
                </a:ext>
              </a:extLst>
            </p:cNvPr>
            <p:cNvSpPr txBox="1"/>
            <p:nvPr/>
          </p:nvSpPr>
          <p:spPr>
            <a:xfrm>
              <a:off x="426720" y="84905"/>
              <a:ext cx="670407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일본의 축제 모습</a:t>
              </a:r>
              <a:r>
                <a:rPr lang="en-US" altLang="ko-KR" sz="2400" spc="-300" dirty="0">
                  <a:solidFill>
                    <a:schemeClr val="accent1">
                      <a:lumMod val="50000"/>
                    </a:schemeClr>
                  </a:solidFill>
                </a:rPr>
                <a:t>(8</a:t>
              </a:r>
              <a:r>
                <a:rPr lang="ko-KR" altLang="en-US" sz="2400" spc="-300" dirty="0">
                  <a:solidFill>
                    <a:schemeClr val="accent1">
                      <a:lumMod val="50000"/>
                    </a:schemeClr>
                  </a:solidFill>
                </a:rPr>
                <a:t>월 센다이 칠석 축제 </a:t>
              </a:r>
              <a:r>
                <a:rPr lang="en-US" altLang="ko-KR" sz="2400" spc="-300" dirty="0">
                  <a:solidFill>
                    <a:schemeClr val="accent1">
                      <a:lumMod val="50000"/>
                    </a:schemeClr>
                  </a:solidFill>
                </a:rPr>
                <a:t>)</a:t>
              </a:r>
              <a:endParaRPr lang="ko-KR" altLang="en-US" sz="4400" spc="-3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547B8F8-0FBA-4A61-8FF6-5F9D9D9A90D8}"/>
                </a:ext>
              </a:extLst>
            </p:cNvPr>
            <p:cNvSpPr txBox="1"/>
            <p:nvPr/>
          </p:nvSpPr>
          <p:spPr>
            <a:xfrm>
              <a:off x="447040" y="787265"/>
              <a:ext cx="21836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Japan's festival scene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C6AB1B75-5C5C-4C34-9475-6346CFE7F34D}"/>
              </a:ext>
            </a:extLst>
          </p:cNvPr>
          <p:cNvSpPr txBox="1"/>
          <p:nvPr/>
        </p:nvSpPr>
        <p:spPr>
          <a:xfrm>
            <a:off x="8803957" y="6276634"/>
            <a:ext cx="6108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https://youtu.be/dwQ4pT5ncuw</a:t>
            </a:r>
          </a:p>
        </p:txBody>
      </p:sp>
      <p:pic>
        <p:nvPicPr>
          <p:cNvPr id="1026" name="Picture 2" descr="2020年開催中止】仙台七夕まつり '20.8.6~8 | 観光情報サイト 宮城 ...">
            <a:extLst>
              <a:ext uri="{FF2B5EF4-FFF2-40B4-BE49-F238E27FC236}">
                <a16:creationId xmlns:a16="http://schemas.microsoft.com/office/drawing/2014/main" id="{AD3EBBCF-2C15-4F06-8FD9-A157DBE7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033" y="1624894"/>
            <a:ext cx="6875933" cy="4575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9606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>
            <a:extLst>
              <a:ext uri="{FF2B5EF4-FFF2-40B4-BE49-F238E27FC236}">
                <a16:creationId xmlns:a16="http://schemas.microsoft.com/office/drawing/2014/main" id="{FFE11BDA-DD20-422D-9698-222DBC609739}"/>
              </a:ext>
            </a:extLst>
          </p:cNvPr>
          <p:cNvGrpSpPr/>
          <p:nvPr/>
        </p:nvGrpSpPr>
        <p:grpSpPr>
          <a:xfrm>
            <a:off x="-2" y="-10933"/>
            <a:ext cx="12192002" cy="6868933"/>
            <a:chOff x="-2" y="-10931"/>
            <a:chExt cx="12192002" cy="6868933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3AAF0986-FA47-43F5-A0E2-8472FE7860C6}"/>
                </a:ext>
              </a:extLst>
            </p:cNvPr>
            <p:cNvSpPr/>
            <p:nvPr/>
          </p:nvSpPr>
          <p:spPr>
            <a:xfrm>
              <a:off x="-2" y="0"/>
              <a:ext cx="12192000" cy="6858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742AB3A5-9F15-4025-9B9C-60E180327E2D}"/>
                </a:ext>
              </a:extLst>
            </p:cNvPr>
            <p:cNvSpPr/>
            <p:nvPr/>
          </p:nvSpPr>
          <p:spPr>
            <a:xfrm rot="5400000" flipV="1">
              <a:off x="-386466" y="375534"/>
              <a:ext cx="6868932" cy="6096003"/>
            </a:xfrm>
            <a:prstGeom prst="triangle">
              <a:avLst>
                <a:gd name="adj" fmla="val 50185"/>
              </a:avLst>
            </a:prstGeom>
            <a:solidFill>
              <a:srgbClr val="184D65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3B695B43-FCB9-4400-ABA8-A3244DFB6796}"/>
                </a:ext>
              </a:extLst>
            </p:cNvPr>
            <p:cNvSpPr/>
            <p:nvPr/>
          </p:nvSpPr>
          <p:spPr>
            <a:xfrm rot="5400000">
              <a:off x="-436886" y="698499"/>
              <a:ext cx="6334769" cy="546100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AD256F26-1C29-4D70-ADAE-89BD91A74F73}"/>
                </a:ext>
              </a:extLst>
            </p:cNvPr>
            <p:cNvSpPr/>
            <p:nvPr/>
          </p:nvSpPr>
          <p:spPr>
            <a:xfrm>
              <a:off x="6096000" y="-10931"/>
              <a:ext cx="6096000" cy="686893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F513E7D-B024-42DE-800C-F25DACB19927}"/>
                </a:ext>
              </a:extLst>
            </p:cNvPr>
            <p:cNvGrpSpPr/>
            <p:nvPr/>
          </p:nvGrpSpPr>
          <p:grpSpPr>
            <a:xfrm>
              <a:off x="6626173" y="2535311"/>
              <a:ext cx="5035656" cy="1333100"/>
              <a:chOff x="6473773" y="2535311"/>
              <a:chExt cx="5035656" cy="133310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A11BC9C-1EB9-49D2-B0C5-AE4FFC6CFEA3}"/>
                  </a:ext>
                </a:extLst>
              </p:cNvPr>
              <p:cNvSpPr txBox="1"/>
              <p:nvPr/>
            </p:nvSpPr>
            <p:spPr>
              <a:xfrm>
                <a:off x="6473773" y="3160525"/>
                <a:ext cx="50356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ko-KR" altLang="en-US" sz="4000" b="1" dirty="0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646BB3-D974-44B2-AC9A-06B41DFCFE57}"/>
                  </a:ext>
                </a:extLst>
              </p:cNvPr>
              <p:cNvSpPr txBox="1"/>
              <p:nvPr/>
            </p:nvSpPr>
            <p:spPr>
              <a:xfrm>
                <a:off x="6473773" y="2535311"/>
                <a:ext cx="50356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48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rPr>
                  <a:t>THANK YOU</a:t>
                </a:r>
                <a:endParaRPr lang="ko-KR" altLang="en-US" sz="4800" b="1" dirty="0">
                  <a:solidFill>
                    <a:schemeClr val="bg1"/>
                  </a:solidFill>
                  <a:ea typeface="나눔스퀘어 ExtraBold" panose="020B0600000101010101" pitchFamily="50" charset="-127"/>
                </a:endParaRPr>
              </a:p>
            </p:txBody>
          </p:sp>
        </p:grp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4FC72057-6B54-49AC-B5B8-A620ADF15754}"/>
                </a:ext>
              </a:extLst>
            </p:cNvPr>
            <p:cNvCxnSpPr>
              <a:cxnSpLocks/>
            </p:cNvCxnSpPr>
            <p:nvPr/>
          </p:nvCxnSpPr>
          <p:spPr>
            <a:xfrm>
              <a:off x="6654800" y="2349500"/>
              <a:ext cx="553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hlinkClick r:id="rId2"/>
            <a:extLst>
              <a:ext uri="{FF2B5EF4-FFF2-40B4-BE49-F238E27FC236}">
                <a16:creationId xmlns:a16="http://schemas.microsoft.com/office/drawing/2014/main" id="{6631449C-DD2A-45CD-9090-A5B9CB3D68CC}"/>
              </a:ext>
            </a:extLst>
          </p:cNvPr>
          <p:cNvSpPr txBox="1"/>
          <p:nvPr/>
        </p:nvSpPr>
        <p:spPr>
          <a:xfrm>
            <a:off x="11124538" y="6596382"/>
            <a:ext cx="1819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템플릿 출처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CE5B36-AACA-45D4-897E-131E9338EA96}"/>
              </a:ext>
            </a:extLst>
          </p:cNvPr>
          <p:cNvSpPr txBox="1"/>
          <p:nvPr/>
        </p:nvSpPr>
        <p:spPr>
          <a:xfrm>
            <a:off x="10458764" y="6396334"/>
            <a:ext cx="2342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사진 출처 </a:t>
            </a:r>
            <a:r>
              <a:rPr lang="en-US" altLang="ko-KR" sz="1400" dirty="0"/>
              <a:t>: </a:t>
            </a:r>
            <a:r>
              <a:rPr lang="ko-KR" altLang="en-US" sz="1400" dirty="0" err="1"/>
              <a:t>야후재팬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40679190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37F5FC95-EA35-441F-BE85-2C4A7C85CC25}"/>
              </a:ext>
            </a:extLst>
          </p:cNvPr>
          <p:cNvGrpSpPr/>
          <p:nvPr/>
        </p:nvGrpSpPr>
        <p:grpSpPr>
          <a:xfrm>
            <a:off x="0" y="-10933"/>
            <a:ext cx="12192002" cy="6868933"/>
            <a:chOff x="-2" y="-10931"/>
            <a:chExt cx="12192002" cy="6868933"/>
          </a:xfrm>
        </p:grpSpPr>
        <p:grpSp>
          <p:nvGrpSpPr>
            <p:cNvPr id="114" name="그룹 113">
              <a:extLst>
                <a:ext uri="{FF2B5EF4-FFF2-40B4-BE49-F238E27FC236}">
                  <a16:creationId xmlns:a16="http://schemas.microsoft.com/office/drawing/2014/main" id="{3E123ECD-50A9-47CD-A954-5B93ACEC31F1}"/>
                </a:ext>
              </a:extLst>
            </p:cNvPr>
            <p:cNvGrpSpPr/>
            <p:nvPr/>
          </p:nvGrpSpPr>
          <p:grpSpPr>
            <a:xfrm>
              <a:off x="-2" y="-10931"/>
              <a:ext cx="12192002" cy="6868933"/>
              <a:chOff x="-2" y="-10931"/>
              <a:chExt cx="12192002" cy="6868933"/>
            </a:xfrm>
          </p:grpSpPr>
          <p:sp>
            <p:nvSpPr>
              <p:cNvPr id="59" name="직사각형 58">
                <a:extLst>
                  <a:ext uri="{FF2B5EF4-FFF2-40B4-BE49-F238E27FC236}">
                    <a16:creationId xmlns:a16="http://schemas.microsoft.com/office/drawing/2014/main" id="{7265DF37-E042-4E0E-8145-DF2831F7A8B5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7" name="이등변 삼각형 106">
                <a:extLst>
                  <a:ext uri="{FF2B5EF4-FFF2-40B4-BE49-F238E27FC236}">
                    <a16:creationId xmlns:a16="http://schemas.microsoft.com/office/drawing/2014/main" id="{A39E460E-FB92-40B2-8259-5C5554FC4D3E}"/>
                  </a:ext>
                </a:extLst>
              </p:cNvPr>
              <p:cNvSpPr/>
              <p:nvPr/>
            </p:nvSpPr>
            <p:spPr>
              <a:xfrm rot="5400000" flipV="1">
                <a:off x="-386466" y="375534"/>
                <a:ext cx="6868932" cy="6096003"/>
              </a:xfrm>
              <a:prstGeom prst="triangle">
                <a:avLst>
                  <a:gd name="adj" fmla="val 50185"/>
                </a:avLst>
              </a:prstGeom>
              <a:solidFill>
                <a:srgbClr val="184D65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1" name="이등변 삼각형 80">
                <a:extLst>
                  <a:ext uri="{FF2B5EF4-FFF2-40B4-BE49-F238E27FC236}">
                    <a16:creationId xmlns:a16="http://schemas.microsoft.com/office/drawing/2014/main" id="{D443AF3E-4CC5-4DFE-8866-36F72611CD8A}"/>
                  </a:ext>
                </a:extLst>
              </p:cNvPr>
              <p:cNvSpPr/>
              <p:nvPr/>
            </p:nvSpPr>
            <p:spPr>
              <a:xfrm rot="5400000">
                <a:off x="-436886" y="698499"/>
                <a:ext cx="6334769" cy="5461000"/>
              </a:xfrm>
              <a:prstGeom prst="triangle">
                <a:avLst/>
              </a:prstGeom>
              <a:solidFill>
                <a:schemeClr val="accent2">
                  <a:lumMod val="60000"/>
                  <a:lumOff val="4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8" name="직사각형 107">
                <a:extLst>
                  <a:ext uri="{FF2B5EF4-FFF2-40B4-BE49-F238E27FC236}">
                    <a16:creationId xmlns:a16="http://schemas.microsoft.com/office/drawing/2014/main" id="{9900BF35-88B1-489A-9BA7-4409AA2777E2}"/>
                  </a:ext>
                </a:extLst>
              </p:cNvPr>
              <p:cNvSpPr/>
              <p:nvPr/>
            </p:nvSpPr>
            <p:spPr>
              <a:xfrm>
                <a:off x="6096000" y="-10931"/>
                <a:ext cx="6096000" cy="6868931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grpSp>
            <p:nvGrpSpPr>
              <p:cNvPr id="113" name="그룹 112">
                <a:extLst>
                  <a:ext uri="{FF2B5EF4-FFF2-40B4-BE49-F238E27FC236}">
                    <a16:creationId xmlns:a16="http://schemas.microsoft.com/office/drawing/2014/main" id="{0960ED75-C30C-4EF7-8F23-ABE475F25384}"/>
                  </a:ext>
                </a:extLst>
              </p:cNvPr>
              <p:cNvGrpSpPr/>
              <p:nvPr/>
            </p:nvGrpSpPr>
            <p:grpSpPr>
              <a:xfrm>
                <a:off x="6626173" y="2535311"/>
                <a:ext cx="5035656" cy="1333100"/>
                <a:chOff x="6473773" y="2535311"/>
                <a:chExt cx="5035656" cy="1333100"/>
              </a:xfrm>
            </p:grpSpPr>
            <p:sp>
              <p:nvSpPr>
                <p:cNvPr id="106" name="TextBox 105">
                  <a:extLst>
                    <a:ext uri="{FF2B5EF4-FFF2-40B4-BE49-F238E27FC236}">
                      <a16:creationId xmlns:a16="http://schemas.microsoft.com/office/drawing/2014/main" id="{79CD6340-4140-4C85-B813-981C8DDD2AA0}"/>
                    </a:ext>
                  </a:extLst>
                </p:cNvPr>
                <p:cNvSpPr txBox="1"/>
                <p:nvPr/>
              </p:nvSpPr>
              <p:spPr>
                <a:xfrm>
                  <a:off x="6473773" y="3160525"/>
                  <a:ext cx="5035656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4000" b="1" dirty="0">
                      <a:solidFill>
                        <a:schemeClr val="bg1"/>
                      </a:solidFill>
                      <a:latin typeface="나눔스퀘어 Bold" panose="020B0600000101010101" pitchFamily="50" charset="-127"/>
                      <a:ea typeface="나눔스퀘어 Bold" panose="020B0600000101010101" pitchFamily="50" charset="-127"/>
                    </a:rPr>
                    <a:t>일본의 </a:t>
                  </a:r>
                  <a:r>
                    <a:rPr lang="ko-KR" altLang="en-US" sz="4000" b="1" dirty="0" err="1">
                      <a:solidFill>
                        <a:schemeClr val="bg1"/>
                      </a:solidFill>
                      <a:latin typeface="나눔스퀘어 Bold" panose="020B0600000101010101" pitchFamily="50" charset="-127"/>
                      <a:ea typeface="나눔스퀘어 Bold" panose="020B0600000101010101" pitchFamily="50" charset="-127"/>
                    </a:rPr>
                    <a:t>축제란</a:t>
                  </a:r>
                  <a:r>
                    <a:rPr lang="en-US" altLang="ko-KR" sz="4000" b="1" dirty="0">
                      <a:solidFill>
                        <a:schemeClr val="bg1"/>
                      </a:solidFill>
                      <a:latin typeface="나눔스퀘어 Bold" panose="020B0600000101010101" pitchFamily="50" charset="-127"/>
                      <a:ea typeface="나눔스퀘어 Bold" panose="020B0600000101010101" pitchFamily="50" charset="-127"/>
                    </a:rPr>
                    <a:t>?</a:t>
                  </a:r>
                  <a:endParaRPr lang="ko-KR" altLang="en-US" sz="4000" b="1" dirty="0">
                    <a:solidFill>
                      <a:schemeClr val="bg1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endParaRPr>
                </a:p>
              </p:txBody>
            </p: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9889393A-6FF5-449B-94B3-60E826D9B4F6}"/>
                    </a:ext>
                  </a:extLst>
                </p:cNvPr>
                <p:cNvSpPr txBox="1"/>
                <p:nvPr/>
              </p:nvSpPr>
              <p:spPr>
                <a:xfrm>
                  <a:off x="6473773" y="2535311"/>
                  <a:ext cx="5035656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3200" b="1" dirty="0">
                      <a:solidFill>
                        <a:schemeClr val="bg1"/>
                      </a:solidFill>
                      <a:ea typeface="나눔스퀘어 ExtraBold" panose="020B0600000101010101" pitchFamily="50" charset="-127"/>
                    </a:rPr>
                    <a:t>Part 1,</a:t>
                  </a:r>
                  <a:endParaRPr lang="ko-KR" altLang="en-US" sz="32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endParaRPr>
                </a:p>
              </p:txBody>
            </p:sp>
          </p:grpSp>
          <p:cxnSp>
            <p:nvCxnSpPr>
              <p:cNvPr id="111" name="직선 연결선 110">
                <a:extLst>
                  <a:ext uri="{FF2B5EF4-FFF2-40B4-BE49-F238E27FC236}">
                    <a16:creationId xmlns:a16="http://schemas.microsoft.com/office/drawing/2014/main" id="{0BB95ACB-8F73-400C-8C3D-A7654DC5E8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4800" y="2349500"/>
                <a:ext cx="553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5894B6-F466-45DB-A3DC-E0FF1F0AA225}"/>
                </a:ext>
              </a:extLst>
            </p:cNvPr>
            <p:cNvSpPr txBox="1"/>
            <p:nvPr/>
          </p:nvSpPr>
          <p:spPr>
            <a:xfrm>
              <a:off x="6654800" y="3908850"/>
              <a:ext cx="184731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300" spc="3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5C2668E-21BC-490A-8ACD-54E3E0DF5047}"/>
              </a:ext>
            </a:extLst>
          </p:cNvPr>
          <p:cNvSpPr txBox="1"/>
          <p:nvPr/>
        </p:nvSpPr>
        <p:spPr>
          <a:xfrm>
            <a:off x="7176047" y="3908850"/>
            <a:ext cx="3192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chemeClr val="bg1"/>
                </a:solidFill>
              </a:rPr>
              <a:t>축제의 원초적 형태</a:t>
            </a:r>
            <a:endParaRPr lang="en-US" altLang="ko-KR" sz="2400" dirty="0">
              <a:solidFill>
                <a:schemeClr val="bg1"/>
              </a:solidFill>
            </a:endParaRPr>
          </a:p>
          <a:p>
            <a:endParaRPr lang="en-US" altLang="ko-KR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chemeClr val="bg1"/>
                </a:solidFill>
              </a:rPr>
              <a:t>축제의 원의</a:t>
            </a:r>
            <a:endParaRPr lang="en-US" altLang="ko-K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873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12192000" cy="12457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/>
          <p:cNvCxnSpPr/>
          <p:nvPr/>
        </p:nvCxnSpPr>
        <p:spPr>
          <a:xfrm>
            <a:off x="225287" y="6652590"/>
            <a:ext cx="1196671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6F9D70D-C41A-469B-B326-544208126792}"/>
              </a:ext>
            </a:extLst>
          </p:cNvPr>
          <p:cNvSpPr txBox="1"/>
          <p:nvPr/>
        </p:nvSpPr>
        <p:spPr>
          <a:xfrm>
            <a:off x="384476" y="205409"/>
            <a:ext cx="50674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b="1" spc="-300" dirty="0">
                <a:solidFill>
                  <a:schemeClr val="bg1"/>
                </a:solidFill>
              </a:rPr>
              <a:t>축제의 원초적 형태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F15417-F76C-452A-9554-533FB8E7AA87}"/>
              </a:ext>
            </a:extLst>
          </p:cNvPr>
          <p:cNvSpPr txBox="1"/>
          <p:nvPr/>
        </p:nvSpPr>
        <p:spPr>
          <a:xfrm>
            <a:off x="225287" y="2521059"/>
            <a:ext cx="102840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chemeClr val="tx2">
                    <a:lumMod val="50000"/>
                  </a:schemeClr>
                </a:solidFill>
              </a:rPr>
              <a:t>원조의 축제 </a:t>
            </a:r>
            <a:r>
              <a:rPr lang="en-US" altLang="ko-KR" sz="2800"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ko-KR" altLang="en-US" sz="2800" dirty="0">
                <a:solidFill>
                  <a:schemeClr val="tx2">
                    <a:lumMod val="50000"/>
                  </a:schemeClr>
                </a:solidFill>
              </a:rPr>
              <a:t>하나의 신앙에 근거</a:t>
            </a:r>
            <a:endParaRPr lang="en-US" altLang="ko-KR" sz="28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ko-KR" sz="28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chemeClr val="tx2">
                    <a:lumMod val="50000"/>
                  </a:schemeClr>
                </a:solidFill>
              </a:rPr>
              <a:t>풍요에 대한 감사</a:t>
            </a:r>
            <a:r>
              <a:rPr lang="en-US" altLang="ko-KR" sz="2800" dirty="0"/>
              <a:t>·</a:t>
            </a:r>
            <a:r>
              <a:rPr lang="ko-KR" altLang="en-US" sz="2800" dirty="0"/>
              <a:t>기도</a:t>
            </a:r>
            <a:endParaRPr lang="en-US" altLang="ko-K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ko-K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o-KR" altLang="en-US" sz="2800" dirty="0"/>
              <a:t>제물을 바치는 형식</a:t>
            </a:r>
            <a:endParaRPr lang="en-US" altLang="ko-KR" sz="2800" dirty="0"/>
          </a:p>
          <a:p>
            <a:pPr algn="just"/>
            <a:r>
              <a:rPr lang="en-US" altLang="ko-KR" sz="2800" dirty="0"/>
              <a:t>    </a:t>
            </a:r>
            <a:r>
              <a:rPr lang="ko-KR" altLang="en-US" sz="2800" dirty="0"/>
              <a:t>→ 목숨으로 풍요를 얻을 수 있는 신앙이 엿보임</a:t>
            </a:r>
            <a:endParaRPr lang="en-US" altLang="ko-K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ko-KR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94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44556" y="6559826"/>
            <a:ext cx="11847443" cy="15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344557" y="1179443"/>
            <a:ext cx="1184744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55C381D-90CA-4BFA-A523-DC29C8980761}"/>
              </a:ext>
            </a:extLst>
          </p:cNvPr>
          <p:cNvSpPr txBox="1"/>
          <p:nvPr/>
        </p:nvSpPr>
        <p:spPr>
          <a:xfrm>
            <a:off x="344556" y="257869"/>
            <a:ext cx="2932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b="1" spc="-300" dirty="0">
                <a:solidFill>
                  <a:schemeClr val="accent1">
                    <a:lumMod val="50000"/>
                  </a:schemeClr>
                </a:solidFill>
              </a:rPr>
              <a:t>축제의 원의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9C9CEB-1AE0-4D17-B126-3337BBCDBF87}"/>
              </a:ext>
            </a:extLst>
          </p:cNvPr>
          <p:cNvSpPr txBox="1"/>
          <p:nvPr/>
        </p:nvSpPr>
        <p:spPr>
          <a:xfrm>
            <a:off x="338592" y="1727200"/>
            <a:ext cx="1081067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800" dirty="0"/>
              <a:t>“</a:t>
            </a:r>
            <a:r>
              <a:rPr lang="ko-KR" altLang="en-US" sz="2800" dirty="0"/>
              <a:t>모시겠습니다</a:t>
            </a:r>
            <a:r>
              <a:rPr lang="en-US" altLang="ko-KR" sz="2800" dirty="0"/>
              <a:t>＂</a:t>
            </a:r>
            <a:r>
              <a:rPr lang="ko-KR" altLang="en-US" sz="2800" dirty="0"/>
              <a:t>의 명사형</a:t>
            </a: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800" dirty="0"/>
              <a:t>제사 </a:t>
            </a:r>
            <a:r>
              <a:rPr lang="en-US" altLang="ko-KR" sz="2800" dirty="0"/>
              <a:t>: </a:t>
            </a:r>
            <a:r>
              <a:rPr lang="ko-KR" altLang="en-US" sz="2800" dirty="0"/>
              <a:t>신 </a:t>
            </a:r>
            <a:r>
              <a:rPr lang="en-US" altLang="ko-KR" sz="2800" dirty="0"/>
              <a:t>·</a:t>
            </a:r>
            <a:r>
              <a:rPr lang="ko-KR" altLang="en-US" sz="2800" dirty="0"/>
              <a:t> </a:t>
            </a:r>
            <a:r>
              <a:rPr lang="ko-KR" altLang="en-US" sz="2800" dirty="0" err="1"/>
              <a:t>타카시에게</a:t>
            </a:r>
            <a:r>
              <a:rPr lang="ko-KR" altLang="en-US" sz="2800" dirty="0"/>
              <a:t> 기도하는 것</a:t>
            </a:r>
            <a:r>
              <a:rPr lang="en-US" altLang="ko-KR" sz="2800" dirty="0"/>
              <a:t> &amp; </a:t>
            </a:r>
            <a:r>
              <a:rPr lang="ko-KR" altLang="en-US" sz="2800" dirty="0"/>
              <a:t>그 의식</a:t>
            </a: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800" dirty="0"/>
              <a:t>축제 </a:t>
            </a:r>
            <a:r>
              <a:rPr lang="en-US" altLang="ko-KR" sz="2800" dirty="0"/>
              <a:t>: </a:t>
            </a:r>
            <a:r>
              <a:rPr lang="ko-KR" altLang="en-US" sz="2800" dirty="0"/>
              <a:t>목숨</a:t>
            </a:r>
            <a:r>
              <a:rPr lang="en-US" altLang="ko-KR" sz="2800" dirty="0"/>
              <a:t>·</a:t>
            </a:r>
            <a:r>
              <a:rPr lang="ko-KR" altLang="en-US" sz="2800" dirty="0"/>
              <a:t>영혼</a:t>
            </a:r>
            <a:r>
              <a:rPr lang="en-US" altLang="ko-KR" sz="2800" dirty="0"/>
              <a:t>·</a:t>
            </a:r>
            <a:r>
              <a:rPr lang="ko-KR" altLang="en-US" sz="2800" dirty="0"/>
              <a:t>고료를 위로 하는 것</a:t>
            </a: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800" dirty="0"/>
              <a:t>정 리 </a:t>
            </a:r>
            <a:r>
              <a:rPr lang="en-US" altLang="ko-KR" sz="2800" dirty="0"/>
              <a:t>: </a:t>
            </a:r>
            <a:r>
              <a:rPr lang="ko-KR" altLang="en-US" sz="2800" dirty="0"/>
              <a:t>제사를 관장하는 자</a:t>
            </a:r>
            <a:r>
              <a:rPr lang="en-US" altLang="ko-KR" sz="2800" dirty="0"/>
              <a:t>(</a:t>
            </a:r>
            <a:r>
              <a:rPr lang="ko-KR" altLang="en-US" sz="2800" dirty="0"/>
              <a:t>축제</a:t>
            </a:r>
            <a:r>
              <a:rPr lang="en-US" altLang="ko-KR" sz="2800" dirty="0"/>
              <a:t>)=</a:t>
            </a:r>
            <a:r>
              <a:rPr lang="ko-KR" altLang="en-US" sz="2800" dirty="0"/>
              <a:t>정치를 관장하는 자</a:t>
            </a:r>
            <a:r>
              <a:rPr lang="en-US" altLang="ko-KR" sz="2800" dirty="0"/>
              <a:t>(</a:t>
            </a:r>
            <a:r>
              <a:rPr lang="ko-KR" altLang="en-US" sz="2800" dirty="0"/>
              <a:t>축제</a:t>
            </a:r>
            <a:r>
              <a:rPr lang="en-US" altLang="ko-KR" sz="2800" dirty="0"/>
              <a:t>)</a:t>
            </a:r>
          </a:p>
          <a:p>
            <a:r>
              <a:rPr lang="en-US" altLang="ko-KR" sz="2800" dirty="0"/>
              <a:t>                </a:t>
            </a:r>
            <a:r>
              <a:rPr lang="ko-KR" altLang="en-US" sz="2800" dirty="0"/>
              <a:t>→ 이를 제정 일치라 불리는 것이어서 정치를 정이라 칭함</a:t>
            </a:r>
            <a:endParaRPr lang="en-US" altLang="ko-K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2982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>
            <a:extLst>
              <a:ext uri="{FF2B5EF4-FFF2-40B4-BE49-F238E27FC236}">
                <a16:creationId xmlns:a16="http://schemas.microsoft.com/office/drawing/2014/main" id="{E67DE916-F62F-40CD-9EA9-25E626AB5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EA1A7369-4A30-495C-A676-27466752F21A}"/>
              </a:ext>
            </a:extLst>
          </p:cNvPr>
          <p:cNvGrpSpPr/>
          <p:nvPr/>
        </p:nvGrpSpPr>
        <p:grpSpPr>
          <a:xfrm>
            <a:off x="0" y="0"/>
            <a:ext cx="12192002" cy="6868933"/>
            <a:chOff x="-2" y="-10931"/>
            <a:chExt cx="12192002" cy="6868933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22D4AEB4-632B-4BC3-9F91-2C3B3D1BC37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CD49D7B5-8D29-46E0-B2F1-4E4633F6E08A}"/>
                </a:ext>
              </a:extLst>
            </p:cNvPr>
            <p:cNvSpPr/>
            <p:nvPr/>
          </p:nvSpPr>
          <p:spPr>
            <a:xfrm rot="5400000" flipV="1">
              <a:off x="-386466" y="375534"/>
              <a:ext cx="6868932" cy="6096003"/>
            </a:xfrm>
            <a:prstGeom prst="triangle">
              <a:avLst>
                <a:gd name="adj" fmla="val 50185"/>
              </a:avLst>
            </a:prstGeom>
            <a:solidFill>
              <a:srgbClr val="184D65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이등변 삼각형 17">
              <a:extLst>
                <a:ext uri="{FF2B5EF4-FFF2-40B4-BE49-F238E27FC236}">
                  <a16:creationId xmlns:a16="http://schemas.microsoft.com/office/drawing/2014/main" id="{FB3F9809-22BB-4D7B-940B-53C663F1A9EA}"/>
                </a:ext>
              </a:extLst>
            </p:cNvPr>
            <p:cNvSpPr/>
            <p:nvPr/>
          </p:nvSpPr>
          <p:spPr>
            <a:xfrm rot="5400000">
              <a:off x="-436886" y="698499"/>
              <a:ext cx="6334769" cy="546100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7F08F107-2370-42E9-BCC7-494C0CE03F90}"/>
                </a:ext>
              </a:extLst>
            </p:cNvPr>
            <p:cNvSpPr/>
            <p:nvPr/>
          </p:nvSpPr>
          <p:spPr>
            <a:xfrm>
              <a:off x="6096000" y="-10931"/>
              <a:ext cx="6096000" cy="686893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74E0681D-A92E-4936-9948-3172D8471260}"/>
                </a:ext>
              </a:extLst>
            </p:cNvPr>
            <p:cNvGrpSpPr/>
            <p:nvPr/>
          </p:nvGrpSpPr>
          <p:grpSpPr>
            <a:xfrm>
              <a:off x="6626173" y="2535311"/>
              <a:ext cx="5035656" cy="1333100"/>
              <a:chOff x="6473773" y="2535311"/>
              <a:chExt cx="5035656" cy="13331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1D6FE77-638B-4190-86C0-37CC840E2E15}"/>
                  </a:ext>
                </a:extLst>
              </p:cNvPr>
              <p:cNvSpPr txBox="1"/>
              <p:nvPr/>
            </p:nvSpPr>
            <p:spPr>
              <a:xfrm>
                <a:off x="6473773" y="3160525"/>
                <a:ext cx="50356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4000" b="1" dirty="0">
                    <a:solidFill>
                      <a:schemeClr val="bg1"/>
                    </a:solidFill>
                    <a:latin typeface="나눔스퀘어 Bold" panose="020B0600000101010101" pitchFamily="50" charset="-127"/>
                    <a:ea typeface="나눔스퀘어 Bold" panose="020B0600000101010101" pitchFamily="50" charset="-127"/>
                  </a:rPr>
                  <a:t>봄 축제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FE0BC34-9601-404C-A20D-540793A2E3BF}"/>
                  </a:ext>
                </a:extLst>
              </p:cNvPr>
              <p:cNvSpPr txBox="1"/>
              <p:nvPr/>
            </p:nvSpPr>
            <p:spPr>
              <a:xfrm>
                <a:off x="6473773" y="2535311"/>
                <a:ext cx="50356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3200" b="1" dirty="0">
                    <a:solidFill>
                      <a:schemeClr val="bg1"/>
                    </a:solidFill>
                    <a:ea typeface="나눔스퀘어 ExtraBold" panose="020B0600000101010101" pitchFamily="50" charset="-127"/>
                  </a:rPr>
                  <a:t>Part 2,</a:t>
                </a:r>
                <a:endParaRPr lang="ko-KR" altLang="en-US" sz="3200" b="1" dirty="0">
                  <a:solidFill>
                    <a:schemeClr val="bg1"/>
                  </a:solidFill>
                  <a:ea typeface="나눔스퀘어 ExtraBold" panose="020B0600000101010101" pitchFamily="50" charset="-127"/>
                </a:endParaRPr>
              </a:p>
            </p:txBody>
          </p:sp>
        </p:grpSp>
        <p:cxnSp>
          <p:nvCxnSpPr>
            <p:cNvPr id="21" name="직선 연결선 20">
              <a:extLst>
                <a:ext uri="{FF2B5EF4-FFF2-40B4-BE49-F238E27FC236}">
                  <a16:creationId xmlns:a16="http://schemas.microsoft.com/office/drawing/2014/main" id="{2DE34754-9802-47B6-94F3-52CC4BB04A76}"/>
                </a:ext>
              </a:extLst>
            </p:cNvPr>
            <p:cNvCxnSpPr>
              <a:cxnSpLocks/>
            </p:cNvCxnSpPr>
            <p:nvPr/>
          </p:nvCxnSpPr>
          <p:spPr>
            <a:xfrm>
              <a:off x="6654800" y="2349500"/>
              <a:ext cx="553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12D4B58-8BB9-4FCB-AA7B-235A55CFB970}"/>
              </a:ext>
            </a:extLst>
          </p:cNvPr>
          <p:cNvSpPr txBox="1"/>
          <p:nvPr/>
        </p:nvSpPr>
        <p:spPr>
          <a:xfrm>
            <a:off x="7132587" y="3908850"/>
            <a:ext cx="22908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3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4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2400" spc="3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spc="300" dirty="0">
                <a:solidFill>
                  <a:schemeClr val="bg1"/>
                </a:solidFill>
              </a:rPr>
              <a:t>5</a:t>
            </a:r>
            <a:r>
              <a:rPr lang="ko-KR" altLang="en-US" sz="2400" spc="300" dirty="0">
                <a:solidFill>
                  <a:schemeClr val="bg1"/>
                </a:solidFill>
              </a:rPr>
              <a:t>월의 축제</a:t>
            </a:r>
            <a:endParaRPr lang="en-US" altLang="ko-KR" sz="2400" spc="300" dirty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25966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42B41E7B-79F1-465B-A18A-519E8B9D498D}"/>
              </a:ext>
            </a:extLst>
          </p:cNvPr>
          <p:cNvSpPr/>
          <p:nvPr/>
        </p:nvSpPr>
        <p:spPr>
          <a:xfrm>
            <a:off x="1945848" y="1848956"/>
            <a:ext cx="2044700" cy="4127498"/>
          </a:xfrm>
          <a:prstGeom prst="rect">
            <a:avLst/>
          </a:prstGeom>
          <a:solidFill>
            <a:srgbClr val="D1BEAB"/>
          </a:solidFill>
          <a:ln>
            <a:solidFill>
              <a:srgbClr val="D1BE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7A5B2B4-46FD-4728-AE2E-5D8AAA884D63}"/>
              </a:ext>
            </a:extLst>
          </p:cNvPr>
          <p:cNvSpPr/>
          <p:nvPr/>
        </p:nvSpPr>
        <p:spPr>
          <a:xfrm>
            <a:off x="4989615" y="1848956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4248120-3940-4177-98C9-EB9E4425E5AD}"/>
              </a:ext>
            </a:extLst>
          </p:cNvPr>
          <p:cNvSpPr/>
          <p:nvPr/>
        </p:nvSpPr>
        <p:spPr>
          <a:xfrm>
            <a:off x="8033382" y="1848956"/>
            <a:ext cx="2044700" cy="4127498"/>
          </a:xfrm>
          <a:prstGeom prst="rect">
            <a:avLst/>
          </a:prstGeom>
          <a:solidFill>
            <a:srgbClr val="B39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2E467F1-2D25-487C-9043-30ADEFFFCC86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8091DF3-2AFC-4377-87C1-B432BCD1828F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56DB87D-65A2-423E-8509-A1B77535CD89}"/>
                </a:ext>
              </a:extLst>
            </p:cNvPr>
            <p:cNvSpPr txBox="1"/>
            <p:nvPr/>
          </p:nvSpPr>
          <p:spPr>
            <a:xfrm>
              <a:off x="447040" y="787265"/>
              <a:ext cx="18389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March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3" name="화살표: 갈매기형 수장 2">
            <a:extLst>
              <a:ext uri="{FF2B5EF4-FFF2-40B4-BE49-F238E27FC236}">
                <a16:creationId xmlns:a16="http://schemas.microsoft.com/office/drawing/2014/main" id="{C38056B9-3690-40D1-9C22-A90C54E3884A}"/>
              </a:ext>
            </a:extLst>
          </p:cNvPr>
          <p:cNvSpPr/>
          <p:nvPr/>
        </p:nvSpPr>
        <p:spPr>
          <a:xfrm>
            <a:off x="4324981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화살표: 갈매기형 수장 12">
            <a:extLst>
              <a:ext uri="{FF2B5EF4-FFF2-40B4-BE49-F238E27FC236}">
                <a16:creationId xmlns:a16="http://schemas.microsoft.com/office/drawing/2014/main" id="{FB746D01-D327-49E3-B71B-DAA35AB1DCCE}"/>
              </a:ext>
            </a:extLst>
          </p:cNvPr>
          <p:cNvSpPr/>
          <p:nvPr/>
        </p:nvSpPr>
        <p:spPr>
          <a:xfrm>
            <a:off x="7368748" y="3398356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4268E9-C2FF-47E7-B331-DE7CE256CC30}"/>
              </a:ext>
            </a:extLst>
          </p:cNvPr>
          <p:cNvSpPr txBox="1"/>
          <p:nvPr/>
        </p:nvSpPr>
        <p:spPr>
          <a:xfrm>
            <a:off x="1788177" y="3346818"/>
            <a:ext cx="2294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슈우지회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3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1~14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나라 현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A4CB78-392B-418D-8E38-F35CBB33A2B1}"/>
              </a:ext>
            </a:extLst>
          </p:cNvPr>
          <p:cNvSpPr txBox="1"/>
          <p:nvPr/>
        </p:nvSpPr>
        <p:spPr>
          <a:xfrm>
            <a:off x="5091209" y="3140573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시오</a:t>
            </a:r>
            <a:r>
              <a:rPr lang="ko-KR" altLang="en-US" sz="2400" dirty="0">
                <a:solidFill>
                  <a:schemeClr val="bg1"/>
                </a:solidFill>
              </a:rPr>
              <a:t> 가마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신사 </a:t>
            </a:r>
            <a:r>
              <a:rPr lang="ko-KR" altLang="en-US" sz="2400" dirty="0" err="1">
                <a:solidFill>
                  <a:schemeClr val="bg1"/>
                </a:solidFill>
              </a:rPr>
              <a:t>범수제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3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10</a:t>
            </a:r>
            <a:r>
              <a:rPr lang="ko-KR" altLang="en-US" sz="2400" dirty="0">
                <a:solidFill>
                  <a:schemeClr val="bg1"/>
                </a:solidFill>
              </a:rPr>
              <a:t>일 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미야기 현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252489-F6B7-4C26-93DD-D170119D394B}"/>
              </a:ext>
            </a:extLst>
          </p:cNvPr>
          <p:cNvSpPr txBox="1"/>
          <p:nvPr/>
        </p:nvSpPr>
        <p:spPr>
          <a:xfrm>
            <a:off x="8145649" y="3322521"/>
            <a:ext cx="18085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카스가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3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13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나라 현</a:t>
            </a:r>
          </a:p>
        </p:txBody>
      </p:sp>
    </p:spTree>
    <p:extLst>
      <p:ext uri="{BB962C8B-B14F-4D97-AF65-F5344CB8AC3E}">
        <p14:creationId xmlns:p14="http://schemas.microsoft.com/office/powerpoint/2010/main" val="2680433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3" grpId="0" animBg="1"/>
      <p:bldP spid="13" grpId="0" animBg="1"/>
      <p:bldP spid="9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42B41E7B-79F1-465B-A18A-519E8B9D498D}"/>
              </a:ext>
            </a:extLst>
          </p:cNvPr>
          <p:cNvSpPr/>
          <p:nvPr/>
        </p:nvSpPr>
        <p:spPr>
          <a:xfrm>
            <a:off x="508000" y="1828800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7A5B2B4-46FD-4728-AE2E-5D8AAA884D63}"/>
              </a:ext>
            </a:extLst>
          </p:cNvPr>
          <p:cNvSpPr/>
          <p:nvPr/>
        </p:nvSpPr>
        <p:spPr>
          <a:xfrm>
            <a:off x="3551767" y="1828800"/>
            <a:ext cx="2044700" cy="4127498"/>
          </a:xfrm>
          <a:prstGeom prst="rect">
            <a:avLst/>
          </a:prstGeom>
          <a:solidFill>
            <a:srgbClr val="ADA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4248120-3940-4177-98C9-EB9E4425E5AD}"/>
              </a:ext>
            </a:extLst>
          </p:cNvPr>
          <p:cNvSpPr/>
          <p:nvPr/>
        </p:nvSpPr>
        <p:spPr>
          <a:xfrm>
            <a:off x="6595534" y="1828800"/>
            <a:ext cx="2044700" cy="4127498"/>
          </a:xfrm>
          <a:prstGeom prst="rect">
            <a:avLst/>
          </a:prstGeom>
          <a:solidFill>
            <a:srgbClr val="849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0161121-2E33-4E0A-803B-AF9FFC1245A4}"/>
              </a:ext>
            </a:extLst>
          </p:cNvPr>
          <p:cNvSpPr/>
          <p:nvPr/>
        </p:nvSpPr>
        <p:spPr>
          <a:xfrm>
            <a:off x="9639300" y="1828800"/>
            <a:ext cx="2044700" cy="412749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BF5228CC-238A-47EB-965D-B7FE3F7D270E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2B6D376-F57F-45E8-A952-A1057FBD4D20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4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DD01E5C-0F4C-4520-8A64-1B5D2FDF6C4C}"/>
                </a:ext>
              </a:extLst>
            </p:cNvPr>
            <p:cNvSpPr txBox="1"/>
            <p:nvPr/>
          </p:nvSpPr>
          <p:spPr>
            <a:xfrm>
              <a:off x="447040" y="787265"/>
              <a:ext cx="17234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April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화살표: 갈매기형 수장 12">
            <a:extLst>
              <a:ext uri="{FF2B5EF4-FFF2-40B4-BE49-F238E27FC236}">
                <a16:creationId xmlns:a16="http://schemas.microsoft.com/office/drawing/2014/main" id="{0BB49E3E-FDC8-4212-A5B8-4F5EC54B8596}"/>
              </a:ext>
            </a:extLst>
          </p:cNvPr>
          <p:cNvSpPr/>
          <p:nvPr/>
        </p:nvSpPr>
        <p:spPr>
          <a:xfrm>
            <a:off x="2887133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화살표: 갈매기형 수장 13">
            <a:extLst>
              <a:ext uri="{FF2B5EF4-FFF2-40B4-BE49-F238E27FC236}">
                <a16:creationId xmlns:a16="http://schemas.microsoft.com/office/drawing/2014/main" id="{95AFDE68-3086-45DF-94BB-69513A82D251}"/>
              </a:ext>
            </a:extLst>
          </p:cNvPr>
          <p:cNvSpPr/>
          <p:nvPr/>
        </p:nvSpPr>
        <p:spPr>
          <a:xfrm>
            <a:off x="5930900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화살표: 갈매기형 수장 14">
            <a:extLst>
              <a:ext uri="{FF2B5EF4-FFF2-40B4-BE49-F238E27FC236}">
                <a16:creationId xmlns:a16="http://schemas.microsoft.com/office/drawing/2014/main" id="{485AED5A-8093-406F-BF9A-40384E997F04}"/>
              </a:ext>
            </a:extLst>
          </p:cNvPr>
          <p:cNvSpPr/>
          <p:nvPr/>
        </p:nvSpPr>
        <p:spPr>
          <a:xfrm>
            <a:off x="8974667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002840-0D30-4F17-8B4C-07277AB10016}"/>
              </a:ext>
            </a:extLst>
          </p:cNvPr>
          <p:cNvSpPr txBox="1"/>
          <p:nvPr/>
        </p:nvSpPr>
        <p:spPr>
          <a:xfrm>
            <a:off x="921788" y="3312540"/>
            <a:ext cx="12282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꽃축제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4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8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55FC98-CC9E-4C6E-9070-848DE88A4708}"/>
              </a:ext>
            </a:extLst>
          </p:cNvPr>
          <p:cNvSpPr txBox="1"/>
          <p:nvPr/>
        </p:nvSpPr>
        <p:spPr>
          <a:xfrm>
            <a:off x="3558695" y="2993691"/>
            <a:ext cx="201369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 err="1">
                <a:solidFill>
                  <a:schemeClr val="bg1"/>
                </a:solidFill>
              </a:rPr>
              <a:t>나가하마</a:t>
            </a:r>
            <a:r>
              <a:rPr lang="ko-KR" altLang="en-US" sz="2800" dirty="0">
                <a:solidFill>
                  <a:schemeClr val="bg1"/>
                </a:solidFill>
              </a:rPr>
              <a:t> 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ko-KR" altLang="en-US" sz="2800" dirty="0">
                <a:solidFill>
                  <a:schemeClr val="bg1"/>
                </a:solidFill>
              </a:rPr>
              <a:t>예산</a:t>
            </a:r>
            <a:r>
              <a:rPr lang="en-US" altLang="ko-KR" sz="2800" dirty="0">
                <a:solidFill>
                  <a:schemeClr val="bg1"/>
                </a:solidFill>
              </a:rPr>
              <a:t> </a:t>
            </a:r>
            <a:r>
              <a:rPr lang="ko-KR" altLang="en-US" sz="2800" dirty="0">
                <a:solidFill>
                  <a:schemeClr val="bg1"/>
                </a:solidFill>
              </a:rPr>
              <a:t>축제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4</a:t>
            </a:r>
            <a:r>
              <a:rPr lang="ko-KR" altLang="en-US" sz="2800" dirty="0">
                <a:solidFill>
                  <a:schemeClr val="bg1"/>
                </a:solidFill>
              </a:rPr>
              <a:t>월 </a:t>
            </a:r>
            <a:r>
              <a:rPr lang="en-US" altLang="ko-KR" sz="2800" dirty="0">
                <a:solidFill>
                  <a:schemeClr val="bg1"/>
                </a:solidFill>
              </a:rPr>
              <a:t>9~17</a:t>
            </a:r>
            <a:r>
              <a:rPr lang="ko-KR" altLang="en-US" sz="2800" dirty="0">
                <a:solidFill>
                  <a:schemeClr val="bg1"/>
                </a:solidFill>
              </a:rPr>
              <a:t>일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ko-KR" altLang="en-US" sz="2800" dirty="0">
                <a:solidFill>
                  <a:schemeClr val="bg1"/>
                </a:solidFill>
              </a:rPr>
              <a:t>시가 현</a:t>
            </a:r>
            <a:endParaRPr lang="en-US" altLang="ko-KR" sz="28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5CF9BC-39D8-4234-BF2D-FC0033713665}"/>
              </a:ext>
            </a:extLst>
          </p:cNvPr>
          <p:cNvSpPr txBox="1"/>
          <p:nvPr/>
        </p:nvSpPr>
        <p:spPr>
          <a:xfrm>
            <a:off x="6507128" y="3004764"/>
            <a:ext cx="221406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1"/>
                </a:solidFill>
              </a:rPr>
              <a:t>봄의 </a:t>
            </a:r>
            <a:r>
              <a:rPr lang="ko-KR" altLang="en-US" sz="2800" dirty="0" err="1">
                <a:solidFill>
                  <a:schemeClr val="bg1"/>
                </a:solidFill>
              </a:rPr>
              <a:t>고산제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(</a:t>
            </a:r>
            <a:r>
              <a:rPr lang="ko-KR" altLang="en-US" sz="2800" dirty="0" err="1">
                <a:solidFill>
                  <a:schemeClr val="bg1"/>
                </a:solidFill>
              </a:rPr>
              <a:t>상오제</a:t>
            </a:r>
            <a:r>
              <a:rPr lang="en-US" altLang="ko-KR" sz="2800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4</a:t>
            </a:r>
            <a:r>
              <a:rPr lang="ko-KR" altLang="en-US" sz="2800" dirty="0">
                <a:solidFill>
                  <a:schemeClr val="bg1"/>
                </a:solidFill>
              </a:rPr>
              <a:t>월 </a:t>
            </a:r>
            <a:r>
              <a:rPr lang="en-US" altLang="ko-KR" sz="2800" dirty="0">
                <a:solidFill>
                  <a:schemeClr val="bg1"/>
                </a:solidFill>
              </a:rPr>
              <a:t>14~15</a:t>
            </a:r>
            <a:r>
              <a:rPr lang="ko-KR" altLang="en-US" sz="2800" dirty="0">
                <a:solidFill>
                  <a:schemeClr val="bg1"/>
                </a:solidFill>
              </a:rPr>
              <a:t>일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ko-KR" altLang="en-US" sz="2800" dirty="0">
                <a:solidFill>
                  <a:schemeClr val="bg1"/>
                </a:solidFill>
              </a:rPr>
              <a:t>기후 현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052C11-6DC2-44FB-A1FB-6EA44B3EDBB7}"/>
              </a:ext>
            </a:extLst>
          </p:cNvPr>
          <p:cNvSpPr txBox="1"/>
          <p:nvPr/>
        </p:nvSpPr>
        <p:spPr>
          <a:xfrm>
            <a:off x="9557823" y="3288278"/>
            <a:ext cx="22140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 err="1">
                <a:solidFill>
                  <a:schemeClr val="bg1"/>
                </a:solidFill>
              </a:rPr>
              <a:t>후루카와제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4</a:t>
            </a:r>
            <a:r>
              <a:rPr lang="ko-KR" altLang="en-US" sz="2800" dirty="0">
                <a:solidFill>
                  <a:schemeClr val="bg1"/>
                </a:solidFill>
              </a:rPr>
              <a:t>월 </a:t>
            </a:r>
            <a:r>
              <a:rPr lang="en-US" altLang="ko-KR" sz="2800" dirty="0">
                <a:solidFill>
                  <a:schemeClr val="bg1"/>
                </a:solidFill>
              </a:rPr>
              <a:t>19~20</a:t>
            </a:r>
            <a:r>
              <a:rPr lang="ko-KR" altLang="en-US" sz="2800" dirty="0">
                <a:solidFill>
                  <a:schemeClr val="bg1"/>
                </a:solidFill>
              </a:rPr>
              <a:t>일</a:t>
            </a:r>
            <a:endParaRPr lang="en-US" altLang="ko-KR" sz="2800" dirty="0">
              <a:solidFill>
                <a:schemeClr val="bg1"/>
              </a:solidFill>
            </a:endParaRPr>
          </a:p>
          <a:p>
            <a:pPr algn="ctr"/>
            <a:r>
              <a:rPr lang="ko-KR" altLang="en-US" sz="2800" dirty="0">
                <a:solidFill>
                  <a:schemeClr val="bg1"/>
                </a:solidFill>
              </a:rPr>
              <a:t>기후 현</a:t>
            </a:r>
          </a:p>
        </p:txBody>
      </p:sp>
    </p:spTree>
    <p:extLst>
      <p:ext uri="{BB962C8B-B14F-4D97-AF65-F5344CB8AC3E}">
        <p14:creationId xmlns:p14="http://schemas.microsoft.com/office/powerpoint/2010/main" val="33738195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6645966"/>
            <a:ext cx="12192000" cy="212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179443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DA4B00D-D606-470D-981F-D0FBD4DDB20F}"/>
              </a:ext>
            </a:extLst>
          </p:cNvPr>
          <p:cNvGrpSpPr/>
          <p:nvPr/>
        </p:nvGrpSpPr>
        <p:grpSpPr>
          <a:xfrm>
            <a:off x="426720" y="84905"/>
            <a:ext cx="2682145" cy="1040914"/>
            <a:chOff x="426720" y="84905"/>
            <a:chExt cx="2682145" cy="104091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8B850A-25BA-47DE-B17E-2615261F279F}"/>
                </a:ext>
              </a:extLst>
            </p:cNvPr>
            <p:cNvSpPr txBox="1"/>
            <p:nvPr/>
          </p:nvSpPr>
          <p:spPr>
            <a:xfrm>
              <a:off x="426720" y="84905"/>
              <a:ext cx="26821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spc="-300" dirty="0">
                  <a:solidFill>
                    <a:schemeClr val="accent1">
                      <a:lumMod val="50000"/>
                    </a:schemeClr>
                  </a:solidFill>
                </a:rPr>
                <a:t>5</a:t>
              </a:r>
              <a:r>
                <a:rPr lang="ko-KR" altLang="en-US" sz="4400" spc="-300" dirty="0">
                  <a:solidFill>
                    <a:schemeClr val="accent1">
                      <a:lumMod val="50000"/>
                    </a:schemeClr>
                  </a:solidFill>
                </a:rPr>
                <a:t>월의 축제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547B8F8-0FBA-4A61-8FF6-5F9D9D9A90D8}"/>
                </a:ext>
              </a:extLst>
            </p:cNvPr>
            <p:cNvSpPr txBox="1"/>
            <p:nvPr/>
          </p:nvSpPr>
          <p:spPr>
            <a:xfrm>
              <a:off x="447040" y="787265"/>
              <a:ext cx="1698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>
                      <a:lumMod val="50000"/>
                    </a:schemeClr>
                  </a:solidFill>
                </a:rPr>
                <a:t>a festival in May</a:t>
              </a:r>
              <a:endParaRPr lang="ko-KR" altLang="en-US" sz="16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1D1B249-1407-429E-803A-C391C1843917}"/>
              </a:ext>
            </a:extLst>
          </p:cNvPr>
          <p:cNvSpPr/>
          <p:nvPr/>
        </p:nvSpPr>
        <p:spPr>
          <a:xfrm>
            <a:off x="508000" y="1828800"/>
            <a:ext cx="2044700" cy="4127498"/>
          </a:xfrm>
          <a:prstGeom prst="rect">
            <a:avLst/>
          </a:prstGeom>
          <a:solidFill>
            <a:srgbClr val="D1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253C845D-85B7-4158-B9F6-C0D27BA22274}"/>
              </a:ext>
            </a:extLst>
          </p:cNvPr>
          <p:cNvSpPr/>
          <p:nvPr/>
        </p:nvSpPr>
        <p:spPr>
          <a:xfrm>
            <a:off x="3551767" y="1828800"/>
            <a:ext cx="2044700" cy="4127498"/>
          </a:xfrm>
          <a:prstGeom prst="rect">
            <a:avLst/>
          </a:prstGeom>
          <a:solidFill>
            <a:srgbClr val="CE9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8C0622EB-E1AD-4D11-8239-98E1B51ED3FA}"/>
              </a:ext>
            </a:extLst>
          </p:cNvPr>
          <p:cNvSpPr/>
          <p:nvPr/>
        </p:nvSpPr>
        <p:spPr>
          <a:xfrm>
            <a:off x="6595534" y="1828800"/>
            <a:ext cx="2044700" cy="4127498"/>
          </a:xfrm>
          <a:prstGeom prst="rect">
            <a:avLst/>
          </a:prstGeom>
          <a:solidFill>
            <a:srgbClr val="B39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5E69776F-FCE3-46B8-917E-FEC53329F0BB}"/>
              </a:ext>
            </a:extLst>
          </p:cNvPr>
          <p:cNvSpPr/>
          <p:nvPr/>
        </p:nvSpPr>
        <p:spPr>
          <a:xfrm>
            <a:off x="9639300" y="1828800"/>
            <a:ext cx="2044700" cy="4127498"/>
          </a:xfrm>
          <a:prstGeom prst="rect">
            <a:avLst/>
          </a:prstGeom>
          <a:solidFill>
            <a:srgbClr val="B37A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3" name="화살표: 갈매기형 수장 32">
            <a:extLst>
              <a:ext uri="{FF2B5EF4-FFF2-40B4-BE49-F238E27FC236}">
                <a16:creationId xmlns:a16="http://schemas.microsoft.com/office/drawing/2014/main" id="{03D5FD8B-78AD-4CC0-8D2D-3B1A6033ACB0}"/>
              </a:ext>
            </a:extLst>
          </p:cNvPr>
          <p:cNvSpPr/>
          <p:nvPr/>
        </p:nvSpPr>
        <p:spPr>
          <a:xfrm>
            <a:off x="2887133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화살표: 갈매기형 수장 33">
            <a:extLst>
              <a:ext uri="{FF2B5EF4-FFF2-40B4-BE49-F238E27FC236}">
                <a16:creationId xmlns:a16="http://schemas.microsoft.com/office/drawing/2014/main" id="{DCDB96D7-7A2E-4377-A5DF-CC7C5444435E}"/>
              </a:ext>
            </a:extLst>
          </p:cNvPr>
          <p:cNvSpPr/>
          <p:nvPr/>
        </p:nvSpPr>
        <p:spPr>
          <a:xfrm>
            <a:off x="5930900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화살표: 갈매기형 수장 34">
            <a:extLst>
              <a:ext uri="{FF2B5EF4-FFF2-40B4-BE49-F238E27FC236}">
                <a16:creationId xmlns:a16="http://schemas.microsoft.com/office/drawing/2014/main" id="{6F69F2B1-C645-4C67-B688-661F425F7D10}"/>
              </a:ext>
            </a:extLst>
          </p:cNvPr>
          <p:cNvSpPr/>
          <p:nvPr/>
        </p:nvSpPr>
        <p:spPr>
          <a:xfrm>
            <a:off x="8974667" y="3378200"/>
            <a:ext cx="330200" cy="1054097"/>
          </a:xfrm>
          <a:prstGeom prst="chevron">
            <a:avLst>
              <a:gd name="adj" fmla="val 8846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0064333-6E45-46E9-AECC-5C3DCC8A6228}"/>
              </a:ext>
            </a:extLst>
          </p:cNvPr>
          <p:cNvSpPr txBox="1"/>
          <p:nvPr/>
        </p:nvSpPr>
        <p:spPr>
          <a:xfrm>
            <a:off x="604162" y="3047369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하카타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돈</a:t>
            </a:r>
            <a:r>
              <a:rPr lang="en-US" altLang="ko-KR" sz="2400" dirty="0">
                <a:solidFill>
                  <a:schemeClr val="bg1"/>
                </a:solidFill>
              </a:rPr>
              <a:t> </a:t>
            </a:r>
            <a:r>
              <a:rPr lang="ko-KR" altLang="en-US" sz="2400" dirty="0" err="1">
                <a:solidFill>
                  <a:schemeClr val="bg1"/>
                </a:solidFill>
              </a:rPr>
              <a:t>타쿠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3~4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후쿠오카 현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2F49E6-8EF7-402D-B6ED-B069837FEE89}"/>
              </a:ext>
            </a:extLst>
          </p:cNvPr>
          <p:cNvSpPr txBox="1"/>
          <p:nvPr/>
        </p:nvSpPr>
        <p:spPr>
          <a:xfrm>
            <a:off x="3683568" y="3087094"/>
            <a:ext cx="18085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하마마츠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3~5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하마마츠</a:t>
            </a:r>
            <a:r>
              <a:rPr lang="ko-KR" altLang="en-US" sz="2400" dirty="0">
                <a:solidFill>
                  <a:schemeClr val="bg1"/>
                </a:solidFill>
              </a:rPr>
              <a:t> 시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BA213AD-F58C-478C-B352-394EEE06CF9F}"/>
              </a:ext>
            </a:extLst>
          </p:cNvPr>
          <p:cNvSpPr txBox="1"/>
          <p:nvPr/>
        </p:nvSpPr>
        <p:spPr>
          <a:xfrm>
            <a:off x="6627869" y="2720306"/>
            <a:ext cx="1980029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칸다</a:t>
            </a:r>
            <a:r>
              <a:rPr lang="ko-KR" altLang="en-US" sz="2400" dirty="0">
                <a:solidFill>
                  <a:schemeClr val="bg1"/>
                </a:solidFill>
              </a:rPr>
              <a:t> 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2</a:t>
            </a:r>
            <a:r>
              <a:rPr lang="ko-KR" altLang="en-US" sz="2400" dirty="0">
                <a:solidFill>
                  <a:schemeClr val="bg1"/>
                </a:solidFill>
              </a:rPr>
              <a:t>년에 </a:t>
            </a:r>
            <a:r>
              <a:rPr lang="en-US" altLang="ko-KR" sz="2400" dirty="0">
                <a:solidFill>
                  <a:schemeClr val="bg1"/>
                </a:solidFill>
              </a:rPr>
              <a:t>1</a:t>
            </a:r>
            <a:r>
              <a:rPr lang="ko-KR" altLang="en-US" sz="2400" dirty="0">
                <a:solidFill>
                  <a:schemeClr val="bg1"/>
                </a:solidFill>
              </a:rPr>
              <a:t>번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 err="1">
                <a:solidFill>
                  <a:schemeClr val="bg1"/>
                </a:solidFill>
              </a:rPr>
              <a:t>홀수년</a:t>
            </a:r>
            <a:r>
              <a:rPr lang="ko-KR" altLang="en-US" sz="2400" dirty="0">
                <a:solidFill>
                  <a:schemeClr val="bg1"/>
                </a:solidFill>
              </a:rPr>
              <a:t> </a:t>
            </a:r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월에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개최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9~15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도쿄 도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932817-8EF3-4BF3-9B79-6035B06E14D9}"/>
              </a:ext>
            </a:extLst>
          </p:cNvPr>
          <p:cNvSpPr txBox="1"/>
          <p:nvPr/>
        </p:nvSpPr>
        <p:spPr>
          <a:xfrm>
            <a:off x="9961779" y="3200051"/>
            <a:ext cx="13997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축제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dirty="0">
                <a:solidFill>
                  <a:schemeClr val="bg1"/>
                </a:solidFill>
              </a:rPr>
              <a:t>5</a:t>
            </a:r>
            <a:r>
              <a:rPr lang="ko-KR" altLang="en-US" sz="2400" dirty="0">
                <a:solidFill>
                  <a:schemeClr val="bg1"/>
                </a:solidFill>
              </a:rPr>
              <a:t>월 </a:t>
            </a:r>
            <a:r>
              <a:rPr lang="en-US" altLang="ko-KR" sz="2400" dirty="0">
                <a:solidFill>
                  <a:schemeClr val="bg1"/>
                </a:solidFill>
              </a:rPr>
              <a:t>15</a:t>
            </a:r>
            <a:r>
              <a:rPr lang="ko-KR" altLang="en-US" sz="2400" dirty="0">
                <a:solidFill>
                  <a:schemeClr val="bg1"/>
                </a:solidFill>
              </a:rPr>
              <a:t>일</a:t>
            </a:r>
            <a:endParaRPr lang="en-US" altLang="ko-KR" sz="2400" dirty="0">
              <a:solidFill>
                <a:schemeClr val="bg1"/>
              </a:solidFill>
            </a:endParaRPr>
          </a:p>
          <a:p>
            <a:pPr algn="ctr"/>
            <a:r>
              <a:rPr lang="ko-KR" altLang="en-US" sz="2400" dirty="0">
                <a:solidFill>
                  <a:schemeClr val="bg1"/>
                </a:solidFill>
              </a:rPr>
              <a:t>교토 시</a:t>
            </a:r>
          </a:p>
        </p:txBody>
      </p:sp>
    </p:spTree>
    <p:extLst>
      <p:ext uri="{BB962C8B-B14F-4D97-AF65-F5344CB8AC3E}">
        <p14:creationId xmlns:p14="http://schemas.microsoft.com/office/powerpoint/2010/main" val="32630270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테마">
  <a:themeElements>
    <a:clrScheme name="2020soft">
      <a:dk1>
        <a:sysClr val="windowText" lastClr="000000"/>
      </a:dk1>
      <a:lt1>
        <a:sysClr val="window" lastClr="FFFFFF"/>
      </a:lt1>
      <a:dk2>
        <a:srgbClr val="757070"/>
      </a:dk2>
      <a:lt2>
        <a:srgbClr val="E7E6E6"/>
      </a:lt2>
      <a:accent1>
        <a:srgbClr val="B39273"/>
      </a:accent1>
      <a:accent2>
        <a:srgbClr val="935F35"/>
      </a:accent2>
      <a:accent3>
        <a:srgbClr val="B37A3F"/>
      </a:accent3>
      <a:accent4>
        <a:srgbClr val="EEBC8E"/>
      </a:accent4>
      <a:accent5>
        <a:srgbClr val="415459"/>
      </a:accent5>
      <a:accent6>
        <a:srgbClr val="678293"/>
      </a:accent6>
      <a:hlink>
        <a:srgbClr val="262626"/>
      </a:hlink>
      <a:folHlink>
        <a:srgbClr val="262626"/>
      </a:folHlink>
    </a:clrScheme>
    <a:fontScheme name="사용자 지정 1">
      <a:majorFont>
        <a:latin typeface="Arial"/>
        <a:ea typeface="나눔스퀘어 Bold"/>
        <a:cs typeface=""/>
      </a:majorFont>
      <a:minorFont>
        <a:latin typeface="Arial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6451</TotalTime>
  <Words>686</Words>
  <Application>Microsoft Office PowerPoint</Application>
  <PresentationFormat>와이드스크린</PresentationFormat>
  <Paragraphs>263</Paragraphs>
  <Slides>25</Slides>
  <Notes>0</Notes>
  <HiddenSlides>1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9" baseType="lpstr">
      <vt:lpstr>나눔스퀘어 Bold</vt:lpstr>
      <vt:lpstr>나눔스퀘어 ExtraBold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Saebyeol Yu</dc:creator>
  <cp:lastModifiedBy>정 윤지</cp:lastModifiedBy>
  <cp:revision>55</cp:revision>
  <dcterms:created xsi:type="dcterms:W3CDTF">2020-01-12T09:08:58Z</dcterms:created>
  <dcterms:modified xsi:type="dcterms:W3CDTF">2021-03-28T12:34:26Z</dcterms:modified>
</cp:coreProperties>
</file>